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26976388" cy="50750788"/>
  <p:defaultTextStyle>
    <a:defPPr>
      <a:defRPr lang="en-US"/>
    </a:defPPr>
    <a:lvl1pPr algn="l" rtl="0" fontAlgn="base">
      <a:spcBef>
        <a:spcPct val="0"/>
      </a:spcBef>
      <a:spcAft>
        <a:spcPct val="0"/>
      </a:spcAft>
      <a:defRPr sz="7595" kern="1200">
        <a:solidFill>
          <a:schemeClr val="tx1"/>
        </a:solidFill>
        <a:latin typeface="Arial" panose="020B0604020202020204" pitchFamily="34" charset="0"/>
        <a:ea typeface="+mn-ea"/>
        <a:cs typeface="+mn-cs"/>
      </a:defRPr>
    </a:lvl1pPr>
    <a:lvl2pPr marL="723552" indent="147566" algn="l" rtl="0" fontAlgn="base">
      <a:spcBef>
        <a:spcPct val="0"/>
      </a:spcBef>
      <a:spcAft>
        <a:spcPct val="0"/>
      </a:spcAft>
      <a:defRPr sz="7595" kern="1200">
        <a:solidFill>
          <a:schemeClr val="tx1"/>
        </a:solidFill>
        <a:latin typeface="Arial" panose="020B0604020202020204" pitchFamily="34" charset="0"/>
        <a:ea typeface="+mn-ea"/>
        <a:cs typeface="+mn-cs"/>
      </a:defRPr>
    </a:lvl2pPr>
    <a:lvl3pPr marL="1451864" indent="293548" algn="l" rtl="0" fontAlgn="base">
      <a:spcBef>
        <a:spcPct val="0"/>
      </a:spcBef>
      <a:spcAft>
        <a:spcPct val="0"/>
      </a:spcAft>
      <a:defRPr sz="7595" kern="1200">
        <a:solidFill>
          <a:schemeClr val="tx1"/>
        </a:solidFill>
        <a:latin typeface="Arial" panose="020B0604020202020204" pitchFamily="34" charset="0"/>
        <a:ea typeface="+mn-ea"/>
        <a:cs typeface="+mn-cs"/>
      </a:defRPr>
    </a:lvl3pPr>
    <a:lvl4pPr marL="2178590" indent="439526" algn="l" rtl="0" fontAlgn="base">
      <a:spcBef>
        <a:spcPct val="0"/>
      </a:spcBef>
      <a:spcAft>
        <a:spcPct val="0"/>
      </a:spcAft>
      <a:defRPr sz="7595" kern="1200">
        <a:solidFill>
          <a:schemeClr val="tx1"/>
        </a:solidFill>
        <a:latin typeface="Arial" panose="020B0604020202020204" pitchFamily="34" charset="0"/>
        <a:ea typeface="+mn-ea"/>
        <a:cs typeface="+mn-cs"/>
      </a:defRPr>
    </a:lvl4pPr>
    <a:lvl5pPr marL="2906905" indent="583920" algn="l" rtl="0" fontAlgn="base">
      <a:spcBef>
        <a:spcPct val="0"/>
      </a:spcBef>
      <a:spcAft>
        <a:spcPct val="0"/>
      </a:spcAft>
      <a:defRPr sz="7595" kern="1200">
        <a:solidFill>
          <a:schemeClr val="tx1"/>
        </a:solidFill>
        <a:latin typeface="Arial" panose="020B0604020202020204" pitchFamily="34" charset="0"/>
        <a:ea typeface="+mn-ea"/>
        <a:cs typeface="+mn-cs"/>
      </a:defRPr>
    </a:lvl5pPr>
    <a:lvl6pPr marL="2284902" algn="l" defTabSz="913961" rtl="0" eaLnBrk="1" latinLnBrk="0" hangingPunct="1">
      <a:defRPr sz="7595" kern="1200">
        <a:solidFill>
          <a:schemeClr val="tx1"/>
        </a:solidFill>
        <a:latin typeface="Arial" panose="020B0604020202020204" pitchFamily="34" charset="0"/>
        <a:ea typeface="+mn-ea"/>
        <a:cs typeface="+mn-cs"/>
      </a:defRPr>
    </a:lvl6pPr>
    <a:lvl7pPr marL="2741883" algn="l" defTabSz="913961" rtl="0" eaLnBrk="1" latinLnBrk="0" hangingPunct="1">
      <a:defRPr sz="7595" kern="1200">
        <a:solidFill>
          <a:schemeClr val="tx1"/>
        </a:solidFill>
        <a:latin typeface="Arial" panose="020B0604020202020204" pitchFamily="34" charset="0"/>
        <a:ea typeface="+mn-ea"/>
        <a:cs typeface="+mn-cs"/>
      </a:defRPr>
    </a:lvl7pPr>
    <a:lvl8pPr marL="3198861" algn="l" defTabSz="913961" rtl="0" eaLnBrk="1" latinLnBrk="0" hangingPunct="1">
      <a:defRPr sz="7595" kern="1200">
        <a:solidFill>
          <a:schemeClr val="tx1"/>
        </a:solidFill>
        <a:latin typeface="Arial" panose="020B0604020202020204" pitchFamily="34" charset="0"/>
        <a:ea typeface="+mn-ea"/>
        <a:cs typeface="+mn-cs"/>
      </a:defRPr>
    </a:lvl8pPr>
    <a:lvl9pPr marL="3655844" algn="l" defTabSz="913961" rtl="0" eaLnBrk="1" latinLnBrk="0" hangingPunct="1">
      <a:defRPr sz="7595"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33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08" autoAdjust="0"/>
    <p:restoredTop sz="97641" autoAdjust="0"/>
  </p:normalViewPr>
  <p:slideViewPr>
    <p:cSldViewPr snapToGrid="0">
      <p:cViewPr varScale="1">
        <p:scale>
          <a:sx n="14" d="100"/>
          <a:sy n="14" d="100"/>
        </p:scale>
        <p:origin x="919" y="91"/>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1691938" cy="2538413"/>
          </a:xfrm>
          <a:prstGeom prst="rect">
            <a:avLst/>
          </a:prstGeom>
        </p:spPr>
        <p:txBody>
          <a:bodyPr vert="horz" lIns="444117" tIns="222059" rIns="444117" bIns="222059" rtlCol="0"/>
          <a:lstStyle>
            <a:lvl1pPr algn="l">
              <a:defRPr sz="5700">
                <a:latin typeface="Arial" charset="0"/>
              </a:defRPr>
            </a:lvl1pPr>
          </a:lstStyle>
          <a:p>
            <a:pPr>
              <a:defRPr/>
            </a:pPr>
            <a:endParaRPr lang="en-US" dirty="0"/>
          </a:p>
        </p:txBody>
      </p:sp>
      <p:sp>
        <p:nvSpPr>
          <p:cNvPr id="3" name="Date Placeholder 2"/>
          <p:cNvSpPr>
            <a:spLocks noGrp="1"/>
          </p:cNvSpPr>
          <p:nvPr>
            <p:ph type="dt" sz="quarter" idx="1"/>
          </p:nvPr>
        </p:nvSpPr>
        <p:spPr>
          <a:xfrm>
            <a:off x="15278100" y="0"/>
            <a:ext cx="11691938" cy="2538413"/>
          </a:xfrm>
          <a:prstGeom prst="rect">
            <a:avLst/>
          </a:prstGeom>
        </p:spPr>
        <p:txBody>
          <a:bodyPr vert="horz" lIns="444117" tIns="222059" rIns="444117" bIns="222059" rtlCol="0"/>
          <a:lstStyle>
            <a:lvl1pPr algn="r">
              <a:defRPr sz="5700">
                <a:latin typeface="Arial" charset="0"/>
              </a:defRPr>
            </a:lvl1pPr>
          </a:lstStyle>
          <a:p>
            <a:pPr>
              <a:defRPr/>
            </a:pPr>
            <a:fld id="{EDC9BA35-6656-4894-AF2E-946C5512C1F9}" type="datetimeFigureOut">
              <a:rPr lang="en-US"/>
              <a:pPr>
                <a:defRPr/>
              </a:pPr>
              <a:t>5/8/2023</a:t>
            </a:fld>
            <a:endParaRPr lang="en-US" dirty="0"/>
          </a:p>
        </p:txBody>
      </p:sp>
      <p:sp>
        <p:nvSpPr>
          <p:cNvPr id="4" name="Footer Placeholder 3"/>
          <p:cNvSpPr>
            <a:spLocks noGrp="1"/>
          </p:cNvSpPr>
          <p:nvPr>
            <p:ph type="ftr" sz="quarter" idx="2"/>
          </p:nvPr>
        </p:nvSpPr>
        <p:spPr>
          <a:xfrm>
            <a:off x="0" y="48204438"/>
            <a:ext cx="11691938" cy="2538412"/>
          </a:xfrm>
          <a:prstGeom prst="rect">
            <a:avLst/>
          </a:prstGeom>
        </p:spPr>
        <p:txBody>
          <a:bodyPr vert="horz" lIns="444117" tIns="222059" rIns="444117" bIns="222059" rtlCol="0" anchor="b"/>
          <a:lstStyle>
            <a:lvl1pPr algn="l">
              <a:defRPr sz="57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15278100" y="48204438"/>
            <a:ext cx="11691938" cy="2538412"/>
          </a:xfrm>
          <a:prstGeom prst="rect">
            <a:avLst/>
          </a:prstGeom>
        </p:spPr>
        <p:txBody>
          <a:bodyPr vert="horz" wrap="square" lIns="444117" tIns="222059" rIns="444117" bIns="222059" numCol="1" anchor="b" anchorCtr="0" compatLnSpc="1">
            <a:prstTxWarp prst="textNoShape">
              <a:avLst/>
            </a:prstTxWarp>
          </a:bodyPr>
          <a:lstStyle>
            <a:lvl1pPr algn="r">
              <a:defRPr sz="5700"/>
            </a:lvl1pPr>
          </a:lstStyle>
          <a:p>
            <a:fld id="{57422B53-77B0-4A92-B55A-9FF8111FDF89}" type="slidenum">
              <a:rPr lang="en-US" altLang="en-US"/>
              <a:pPr/>
              <a:t>‹#›</a:t>
            </a:fld>
            <a:endParaRPr lang="en-US" altLang="en-US" dirty="0"/>
          </a:p>
        </p:txBody>
      </p:sp>
    </p:spTree>
    <p:extLst>
      <p:ext uri="{BB962C8B-B14F-4D97-AF65-F5344CB8AC3E}">
        <p14:creationId xmlns:p14="http://schemas.microsoft.com/office/powerpoint/2010/main" val="3038115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1690350" cy="25447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15279688" y="0"/>
            <a:ext cx="11690350" cy="2544763"/>
          </a:xfrm>
          <a:prstGeom prst="rect">
            <a:avLst/>
          </a:prstGeom>
        </p:spPr>
        <p:txBody>
          <a:bodyPr vert="horz" lIns="91440" tIns="45720" rIns="91440" bIns="45720" rtlCol="0"/>
          <a:lstStyle>
            <a:lvl1pPr algn="r">
              <a:defRPr sz="1200"/>
            </a:lvl1pPr>
          </a:lstStyle>
          <a:p>
            <a:fld id="{91A2F2A8-29D6-4545-B796-C1063E095FC1}" type="datetimeFigureOut">
              <a:rPr lang="en-US" smtClean="0"/>
              <a:t>5/8/2023</a:t>
            </a:fld>
            <a:endParaRPr lang="en-US" dirty="0"/>
          </a:p>
        </p:txBody>
      </p:sp>
      <p:sp>
        <p:nvSpPr>
          <p:cNvPr id="4" name="Slide Image Placeholder 3"/>
          <p:cNvSpPr>
            <a:spLocks noGrp="1" noRot="1" noChangeAspect="1"/>
          </p:cNvSpPr>
          <p:nvPr>
            <p:ph type="sldImg" idx="2"/>
          </p:nvPr>
        </p:nvSpPr>
        <p:spPr>
          <a:xfrm>
            <a:off x="2068513" y="6343650"/>
            <a:ext cx="22839362" cy="17129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697163" y="24423688"/>
            <a:ext cx="21582062" cy="19983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206025"/>
            <a:ext cx="11690350" cy="25447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15279688" y="48206025"/>
            <a:ext cx="11690350" cy="2544763"/>
          </a:xfrm>
          <a:prstGeom prst="rect">
            <a:avLst/>
          </a:prstGeom>
        </p:spPr>
        <p:txBody>
          <a:bodyPr vert="horz" lIns="91440" tIns="45720" rIns="91440" bIns="45720" rtlCol="0" anchor="b"/>
          <a:lstStyle>
            <a:lvl1pPr algn="r">
              <a:defRPr sz="1200"/>
            </a:lvl1pPr>
          </a:lstStyle>
          <a:p>
            <a:fld id="{03F81793-DFA5-49CC-8235-C39C2C1913B0}" type="slidenum">
              <a:rPr lang="en-US" smtClean="0"/>
              <a:t>‹#›</a:t>
            </a:fld>
            <a:endParaRPr lang="en-US" dirty="0"/>
          </a:p>
        </p:txBody>
      </p:sp>
    </p:spTree>
    <p:extLst>
      <p:ext uri="{BB962C8B-B14F-4D97-AF65-F5344CB8AC3E}">
        <p14:creationId xmlns:p14="http://schemas.microsoft.com/office/powerpoint/2010/main" val="3712563415"/>
      </p:ext>
    </p:extLst>
  </p:cSld>
  <p:clrMap bg1="lt1" tx1="dk1" bg2="lt2" tx2="dk2" accent1="accent1" accent2="accent2" accent3="accent3" accent4="accent4" accent5="accent5" accent6="accent6" hlink="hlink" folHlink="folHlink"/>
  <p:notesStyle>
    <a:lvl1pPr marL="0" algn="l" defTabSz="1279698" rtl="0" eaLnBrk="1" latinLnBrk="0" hangingPunct="1">
      <a:defRPr sz="1680" kern="1200">
        <a:solidFill>
          <a:schemeClr val="tx1"/>
        </a:solidFill>
        <a:latin typeface="+mn-lt"/>
        <a:ea typeface="+mn-ea"/>
        <a:cs typeface="+mn-cs"/>
      </a:defRPr>
    </a:lvl1pPr>
    <a:lvl2pPr marL="639849" algn="l" defTabSz="1279698" rtl="0" eaLnBrk="1" latinLnBrk="0" hangingPunct="1">
      <a:defRPr sz="1680" kern="1200">
        <a:solidFill>
          <a:schemeClr val="tx1"/>
        </a:solidFill>
        <a:latin typeface="+mn-lt"/>
        <a:ea typeface="+mn-ea"/>
        <a:cs typeface="+mn-cs"/>
      </a:defRPr>
    </a:lvl2pPr>
    <a:lvl3pPr marL="1279698" algn="l" defTabSz="1279698" rtl="0" eaLnBrk="1" latinLnBrk="0" hangingPunct="1">
      <a:defRPr sz="1680" kern="1200">
        <a:solidFill>
          <a:schemeClr val="tx1"/>
        </a:solidFill>
        <a:latin typeface="+mn-lt"/>
        <a:ea typeface="+mn-ea"/>
        <a:cs typeface="+mn-cs"/>
      </a:defRPr>
    </a:lvl3pPr>
    <a:lvl4pPr marL="1919547" algn="l" defTabSz="1279698" rtl="0" eaLnBrk="1" latinLnBrk="0" hangingPunct="1">
      <a:defRPr sz="1680" kern="1200">
        <a:solidFill>
          <a:schemeClr val="tx1"/>
        </a:solidFill>
        <a:latin typeface="+mn-lt"/>
        <a:ea typeface="+mn-ea"/>
        <a:cs typeface="+mn-cs"/>
      </a:defRPr>
    </a:lvl4pPr>
    <a:lvl5pPr marL="2559397" algn="l" defTabSz="1279698" rtl="0" eaLnBrk="1" latinLnBrk="0" hangingPunct="1">
      <a:defRPr sz="1680" kern="1200">
        <a:solidFill>
          <a:schemeClr val="tx1"/>
        </a:solidFill>
        <a:latin typeface="+mn-lt"/>
        <a:ea typeface="+mn-ea"/>
        <a:cs typeface="+mn-cs"/>
      </a:defRPr>
    </a:lvl5pPr>
    <a:lvl6pPr marL="3199246" algn="l" defTabSz="1279698" rtl="0" eaLnBrk="1" latinLnBrk="0" hangingPunct="1">
      <a:defRPr sz="1680" kern="1200">
        <a:solidFill>
          <a:schemeClr val="tx1"/>
        </a:solidFill>
        <a:latin typeface="+mn-lt"/>
        <a:ea typeface="+mn-ea"/>
        <a:cs typeface="+mn-cs"/>
      </a:defRPr>
    </a:lvl6pPr>
    <a:lvl7pPr marL="3839098" algn="l" defTabSz="1279698" rtl="0" eaLnBrk="1" latinLnBrk="0" hangingPunct="1">
      <a:defRPr sz="1680" kern="1200">
        <a:solidFill>
          <a:schemeClr val="tx1"/>
        </a:solidFill>
        <a:latin typeface="+mn-lt"/>
        <a:ea typeface="+mn-ea"/>
        <a:cs typeface="+mn-cs"/>
      </a:defRPr>
    </a:lvl7pPr>
    <a:lvl8pPr marL="4478947" algn="l" defTabSz="1279698" rtl="0" eaLnBrk="1" latinLnBrk="0" hangingPunct="1">
      <a:defRPr sz="1680" kern="1200">
        <a:solidFill>
          <a:schemeClr val="tx1"/>
        </a:solidFill>
        <a:latin typeface="+mn-lt"/>
        <a:ea typeface="+mn-ea"/>
        <a:cs typeface="+mn-cs"/>
      </a:defRPr>
    </a:lvl8pPr>
    <a:lvl9pPr marL="5118796" algn="l" defTabSz="1279698" rtl="0" eaLnBrk="1" latinLnBrk="0" hangingPunct="1">
      <a:defRPr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8513" y="6343650"/>
            <a:ext cx="22839362" cy="17129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81793-DFA5-49CC-8235-C39C2C1913B0}" type="slidenum">
              <a:rPr lang="en-US" smtClean="0"/>
              <a:t>1</a:t>
            </a:fld>
            <a:endParaRPr lang="en-US" dirty="0"/>
          </a:p>
        </p:txBody>
      </p:sp>
    </p:spTree>
    <p:extLst>
      <p:ext uri="{BB962C8B-B14F-4D97-AF65-F5344CB8AC3E}">
        <p14:creationId xmlns:p14="http://schemas.microsoft.com/office/powerpoint/2010/main" val="1894095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25" y="10226687"/>
            <a:ext cx="37308367" cy="7054850"/>
          </a:xfrm>
        </p:spPr>
        <p:txBody>
          <a:bodyPr/>
          <a:lstStyle/>
          <a:p>
            <a:r>
              <a:rPr lang="en-US"/>
              <a:t>Click to edit Master title style</a:t>
            </a:r>
          </a:p>
        </p:txBody>
      </p:sp>
      <p:sp>
        <p:nvSpPr>
          <p:cNvPr id="3" name="Subtitle 2"/>
          <p:cNvSpPr>
            <a:spLocks noGrp="1"/>
          </p:cNvSpPr>
          <p:nvPr>
            <p:ph type="subTitle" idx="1"/>
          </p:nvPr>
        </p:nvSpPr>
        <p:spPr>
          <a:xfrm>
            <a:off x="6582836" y="18653137"/>
            <a:ext cx="30725533" cy="8413751"/>
          </a:xfrm>
        </p:spPr>
        <p:txBody>
          <a:bodyPr/>
          <a:lstStyle>
            <a:lvl1pPr marL="0" indent="0" algn="ctr">
              <a:buNone/>
              <a:defRPr/>
            </a:lvl1pPr>
            <a:lvl2pPr marL="647208" indent="0" algn="ctr">
              <a:buNone/>
              <a:defRPr/>
            </a:lvl2pPr>
            <a:lvl3pPr marL="1294416" indent="0" algn="ctr">
              <a:buNone/>
              <a:defRPr/>
            </a:lvl3pPr>
            <a:lvl4pPr marL="1941624" indent="0" algn="ctr">
              <a:buNone/>
              <a:defRPr/>
            </a:lvl4pPr>
            <a:lvl5pPr marL="2588832" indent="0" algn="ctr">
              <a:buNone/>
              <a:defRPr/>
            </a:lvl5pPr>
            <a:lvl6pPr marL="3236042" indent="0" algn="ctr">
              <a:buNone/>
              <a:defRPr/>
            </a:lvl6pPr>
            <a:lvl7pPr marL="3883250" indent="0" algn="ctr">
              <a:buNone/>
              <a:defRPr/>
            </a:lvl7pPr>
            <a:lvl8pPr marL="4530456" indent="0" algn="ctr">
              <a:buNone/>
              <a:defRPr/>
            </a:lvl8pPr>
            <a:lvl9pPr marL="517766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458D6566-B0C1-49EC-AF12-86F2B9D41BC8}" type="slidenum">
              <a:rPr lang="en-US" altLang="en-US"/>
              <a:pPr/>
              <a:t>‹#›</a:t>
            </a:fld>
            <a:endParaRPr lang="en-US" altLang="en-US" dirty="0"/>
          </a:p>
        </p:txBody>
      </p:sp>
    </p:spTree>
    <p:extLst>
      <p:ext uri="{BB962C8B-B14F-4D97-AF65-F5344CB8AC3E}">
        <p14:creationId xmlns:p14="http://schemas.microsoft.com/office/powerpoint/2010/main" val="196361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D6EC952D-E044-4676-93C4-2EEA23FC42BC}" type="slidenum">
              <a:rPr lang="en-US" altLang="en-US"/>
              <a:pPr/>
              <a:t>‹#›</a:t>
            </a:fld>
            <a:endParaRPr lang="en-US" altLang="en-US" dirty="0"/>
          </a:p>
        </p:txBody>
      </p:sp>
    </p:spTree>
    <p:extLst>
      <p:ext uri="{BB962C8B-B14F-4D97-AF65-F5344CB8AC3E}">
        <p14:creationId xmlns:p14="http://schemas.microsoft.com/office/powerpoint/2010/main" val="334557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4085" y="1317635"/>
            <a:ext cx="9874251" cy="280892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7103" y="1317635"/>
            <a:ext cx="29423784" cy="280892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1942191-208C-4DF4-BB2D-AEA65A331470}" type="slidenum">
              <a:rPr lang="en-US" altLang="en-US"/>
              <a:pPr/>
              <a:t>‹#›</a:t>
            </a:fld>
            <a:endParaRPr lang="en-US" altLang="en-US" dirty="0"/>
          </a:p>
        </p:txBody>
      </p:sp>
    </p:spTree>
    <p:extLst>
      <p:ext uri="{BB962C8B-B14F-4D97-AF65-F5344CB8AC3E}">
        <p14:creationId xmlns:p14="http://schemas.microsoft.com/office/powerpoint/2010/main" val="177970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4FF5AB98-25FC-4B4E-A328-EA621A127AE2}" type="slidenum">
              <a:rPr lang="en-US" altLang="en-US"/>
              <a:pPr/>
              <a:t>‹#›</a:t>
            </a:fld>
            <a:endParaRPr lang="en-US" altLang="en-US" dirty="0"/>
          </a:p>
        </p:txBody>
      </p:sp>
    </p:spTree>
    <p:extLst>
      <p:ext uri="{BB962C8B-B14F-4D97-AF65-F5344CB8AC3E}">
        <p14:creationId xmlns:p14="http://schemas.microsoft.com/office/powerpoint/2010/main" val="154219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21151856"/>
            <a:ext cx="37308367" cy="6540500"/>
          </a:xfrm>
        </p:spPr>
        <p:txBody>
          <a:bodyPr anchor="t"/>
          <a:lstStyle>
            <a:lvl1pPr algn="l">
              <a:defRPr sz="5601" b="1" cap="all"/>
            </a:lvl1pPr>
          </a:lstStyle>
          <a:p>
            <a:r>
              <a:rPr lang="en-US"/>
              <a:t>Click to edit Master title style</a:t>
            </a:r>
          </a:p>
        </p:txBody>
      </p:sp>
      <p:sp>
        <p:nvSpPr>
          <p:cNvPr id="3" name="Text Placeholder 2"/>
          <p:cNvSpPr>
            <a:spLocks noGrp="1"/>
          </p:cNvSpPr>
          <p:nvPr>
            <p:ph type="body" idx="1"/>
          </p:nvPr>
        </p:nvSpPr>
        <p:spPr>
          <a:xfrm>
            <a:off x="3467104" y="13950954"/>
            <a:ext cx="37308367" cy="7200900"/>
          </a:xfrm>
        </p:spPr>
        <p:txBody>
          <a:bodyPr anchor="b"/>
          <a:lstStyle>
            <a:lvl1pPr marL="0" indent="0">
              <a:buNone/>
              <a:defRPr sz="2844"/>
            </a:lvl1pPr>
            <a:lvl2pPr marL="647208" indent="0">
              <a:buNone/>
              <a:defRPr sz="2577"/>
            </a:lvl2pPr>
            <a:lvl3pPr marL="1294416" indent="0">
              <a:buNone/>
              <a:defRPr sz="2223"/>
            </a:lvl3pPr>
            <a:lvl4pPr marL="1941624" indent="0">
              <a:buNone/>
              <a:defRPr sz="2045"/>
            </a:lvl4pPr>
            <a:lvl5pPr marL="2588832" indent="0">
              <a:buNone/>
              <a:defRPr sz="2045"/>
            </a:lvl5pPr>
            <a:lvl6pPr marL="3236042" indent="0">
              <a:buNone/>
              <a:defRPr sz="2045"/>
            </a:lvl6pPr>
            <a:lvl7pPr marL="3883250" indent="0">
              <a:buNone/>
              <a:defRPr sz="2045"/>
            </a:lvl7pPr>
            <a:lvl8pPr marL="4530456" indent="0">
              <a:buNone/>
              <a:defRPr sz="2045"/>
            </a:lvl8pPr>
            <a:lvl9pPr marL="5177666" indent="0">
              <a:buNone/>
              <a:defRPr sz="2045"/>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DEFBF1BE-8CD2-4AFE-82F4-680255BFA8A0}" type="slidenum">
              <a:rPr lang="en-US" altLang="en-US"/>
              <a:pPr/>
              <a:t>‹#›</a:t>
            </a:fld>
            <a:endParaRPr lang="en-US" altLang="en-US" dirty="0"/>
          </a:p>
        </p:txBody>
      </p:sp>
    </p:spTree>
    <p:extLst>
      <p:ext uri="{BB962C8B-B14F-4D97-AF65-F5344CB8AC3E}">
        <p14:creationId xmlns:p14="http://schemas.microsoft.com/office/powerpoint/2010/main" val="149575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7101" y="7680332"/>
            <a:ext cx="19649019" cy="21726524"/>
          </a:xfrm>
        </p:spPr>
        <p:txBody>
          <a:bodyPr/>
          <a:lstStyle>
            <a:lvl1pPr>
              <a:defRPr sz="3910"/>
            </a:lvl1pPr>
            <a:lvl2pPr>
              <a:defRPr sz="3377"/>
            </a:lvl2pPr>
            <a:lvl3pPr>
              <a:defRPr sz="2844"/>
            </a:lvl3pPr>
            <a:lvl4pPr>
              <a:defRPr sz="2577"/>
            </a:lvl4pPr>
            <a:lvl5pPr>
              <a:defRPr sz="2577"/>
            </a:lvl5pPr>
            <a:lvl6pPr>
              <a:defRPr sz="2577"/>
            </a:lvl6pPr>
            <a:lvl7pPr>
              <a:defRPr sz="2577"/>
            </a:lvl7pPr>
            <a:lvl8pPr>
              <a:defRPr sz="2577"/>
            </a:lvl8pPr>
            <a:lvl9pPr>
              <a:defRPr sz="25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49319" y="7680332"/>
            <a:ext cx="19649016" cy="21726524"/>
          </a:xfrm>
        </p:spPr>
        <p:txBody>
          <a:bodyPr/>
          <a:lstStyle>
            <a:lvl1pPr>
              <a:defRPr sz="3910"/>
            </a:lvl1pPr>
            <a:lvl2pPr>
              <a:defRPr sz="3377"/>
            </a:lvl2pPr>
            <a:lvl3pPr>
              <a:defRPr sz="2844"/>
            </a:lvl3pPr>
            <a:lvl4pPr>
              <a:defRPr sz="2577"/>
            </a:lvl4pPr>
            <a:lvl5pPr>
              <a:defRPr sz="2577"/>
            </a:lvl5pPr>
            <a:lvl6pPr>
              <a:defRPr sz="2577"/>
            </a:lvl6pPr>
            <a:lvl7pPr>
              <a:defRPr sz="2577"/>
            </a:lvl7pPr>
            <a:lvl8pPr>
              <a:defRPr sz="2577"/>
            </a:lvl8pPr>
            <a:lvl9pPr>
              <a:defRPr sz="25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27383C7B-041C-4A89-B291-C98E08CD8684}" type="slidenum">
              <a:rPr lang="en-US" altLang="en-US"/>
              <a:pPr/>
              <a:t>‹#›</a:t>
            </a:fld>
            <a:endParaRPr lang="en-US" altLang="en-US" dirty="0"/>
          </a:p>
        </p:txBody>
      </p:sp>
    </p:spTree>
    <p:extLst>
      <p:ext uri="{BB962C8B-B14F-4D97-AF65-F5344CB8AC3E}">
        <p14:creationId xmlns:p14="http://schemas.microsoft.com/office/powerpoint/2010/main" val="334000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7626"/>
            <a:ext cx="39501235"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988" y="7369176"/>
            <a:ext cx="19392901" cy="3070224"/>
          </a:xfrm>
        </p:spPr>
        <p:txBody>
          <a:bodyPr anchor="b"/>
          <a:lstStyle>
            <a:lvl1pPr marL="0" indent="0">
              <a:buNone/>
              <a:defRPr sz="3377" b="1"/>
            </a:lvl1pPr>
            <a:lvl2pPr marL="647208" indent="0">
              <a:buNone/>
              <a:defRPr sz="2844" b="1"/>
            </a:lvl2pPr>
            <a:lvl3pPr marL="1294416" indent="0">
              <a:buNone/>
              <a:defRPr sz="2577" b="1"/>
            </a:lvl3pPr>
            <a:lvl4pPr marL="1941624" indent="0">
              <a:buNone/>
              <a:defRPr sz="2223" b="1"/>
            </a:lvl4pPr>
            <a:lvl5pPr marL="2588832" indent="0">
              <a:buNone/>
              <a:defRPr sz="2223" b="1"/>
            </a:lvl5pPr>
            <a:lvl6pPr marL="3236042" indent="0">
              <a:buNone/>
              <a:defRPr sz="2223" b="1"/>
            </a:lvl6pPr>
            <a:lvl7pPr marL="3883250" indent="0">
              <a:buNone/>
              <a:defRPr sz="2223" b="1"/>
            </a:lvl7pPr>
            <a:lvl8pPr marL="4530456" indent="0">
              <a:buNone/>
              <a:defRPr sz="2223" b="1"/>
            </a:lvl8pPr>
            <a:lvl9pPr marL="5177666" indent="0">
              <a:buNone/>
              <a:defRPr sz="2223" b="1"/>
            </a:lvl9pPr>
          </a:lstStyle>
          <a:p>
            <a:pPr lvl="0"/>
            <a:r>
              <a:rPr lang="en-US"/>
              <a:t>Click to edit Master text styles</a:t>
            </a:r>
          </a:p>
        </p:txBody>
      </p:sp>
      <p:sp>
        <p:nvSpPr>
          <p:cNvPr id="4" name="Content Placeholder 3"/>
          <p:cNvSpPr>
            <a:spLocks noGrp="1"/>
          </p:cNvSpPr>
          <p:nvPr>
            <p:ph sz="half" idx="2"/>
          </p:nvPr>
        </p:nvSpPr>
        <p:spPr>
          <a:xfrm>
            <a:off x="2194988" y="10439410"/>
            <a:ext cx="19392901" cy="18967451"/>
          </a:xfrm>
        </p:spPr>
        <p:txBody>
          <a:bodyPr/>
          <a:lstStyle>
            <a:lvl1pPr>
              <a:defRPr sz="3377"/>
            </a:lvl1pPr>
            <a:lvl2pPr>
              <a:defRPr sz="2844"/>
            </a:lvl2pPr>
            <a:lvl3pPr>
              <a:defRPr sz="2577"/>
            </a:lvl3pPr>
            <a:lvl4pPr>
              <a:defRPr sz="2223"/>
            </a:lvl4pPr>
            <a:lvl5pPr>
              <a:defRPr sz="2223"/>
            </a:lvl5pPr>
            <a:lvl6pPr>
              <a:defRPr sz="2223"/>
            </a:lvl6pPr>
            <a:lvl7pPr>
              <a:defRPr sz="2223"/>
            </a:lvl7pPr>
            <a:lvl8pPr>
              <a:defRPr sz="2223"/>
            </a:lvl8pPr>
            <a:lvl9pPr>
              <a:defRPr sz="22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969" y="7369176"/>
            <a:ext cx="19399251" cy="3070224"/>
          </a:xfrm>
        </p:spPr>
        <p:txBody>
          <a:bodyPr anchor="b"/>
          <a:lstStyle>
            <a:lvl1pPr marL="0" indent="0">
              <a:buNone/>
              <a:defRPr sz="3377" b="1"/>
            </a:lvl1pPr>
            <a:lvl2pPr marL="647208" indent="0">
              <a:buNone/>
              <a:defRPr sz="2844" b="1"/>
            </a:lvl2pPr>
            <a:lvl3pPr marL="1294416" indent="0">
              <a:buNone/>
              <a:defRPr sz="2577" b="1"/>
            </a:lvl3pPr>
            <a:lvl4pPr marL="1941624" indent="0">
              <a:buNone/>
              <a:defRPr sz="2223" b="1"/>
            </a:lvl4pPr>
            <a:lvl5pPr marL="2588832" indent="0">
              <a:buNone/>
              <a:defRPr sz="2223" b="1"/>
            </a:lvl5pPr>
            <a:lvl6pPr marL="3236042" indent="0">
              <a:buNone/>
              <a:defRPr sz="2223" b="1"/>
            </a:lvl6pPr>
            <a:lvl7pPr marL="3883250" indent="0">
              <a:buNone/>
              <a:defRPr sz="2223" b="1"/>
            </a:lvl7pPr>
            <a:lvl8pPr marL="4530456" indent="0">
              <a:buNone/>
              <a:defRPr sz="2223" b="1"/>
            </a:lvl8pPr>
            <a:lvl9pPr marL="5177666" indent="0">
              <a:buNone/>
              <a:defRPr sz="2223" b="1"/>
            </a:lvl9pPr>
          </a:lstStyle>
          <a:p>
            <a:pPr lvl="0"/>
            <a:r>
              <a:rPr lang="en-US"/>
              <a:t>Click to edit Master text styles</a:t>
            </a:r>
          </a:p>
        </p:txBody>
      </p:sp>
      <p:sp>
        <p:nvSpPr>
          <p:cNvPr id="6" name="Content Placeholder 5"/>
          <p:cNvSpPr>
            <a:spLocks noGrp="1"/>
          </p:cNvSpPr>
          <p:nvPr>
            <p:ph sz="quarter" idx="4"/>
          </p:nvPr>
        </p:nvSpPr>
        <p:spPr>
          <a:xfrm>
            <a:off x="22296969" y="10439410"/>
            <a:ext cx="19399251" cy="18967451"/>
          </a:xfrm>
        </p:spPr>
        <p:txBody>
          <a:bodyPr/>
          <a:lstStyle>
            <a:lvl1pPr>
              <a:defRPr sz="3377"/>
            </a:lvl1pPr>
            <a:lvl2pPr>
              <a:defRPr sz="2844"/>
            </a:lvl2pPr>
            <a:lvl3pPr>
              <a:defRPr sz="2577"/>
            </a:lvl3pPr>
            <a:lvl4pPr>
              <a:defRPr sz="2223"/>
            </a:lvl4pPr>
            <a:lvl5pPr>
              <a:defRPr sz="2223"/>
            </a:lvl5pPr>
            <a:lvl6pPr>
              <a:defRPr sz="2223"/>
            </a:lvl6pPr>
            <a:lvl7pPr>
              <a:defRPr sz="2223"/>
            </a:lvl7pPr>
            <a:lvl8pPr>
              <a:defRPr sz="2223"/>
            </a:lvl8pPr>
            <a:lvl9pPr>
              <a:defRPr sz="22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4088D7F9-84D9-4FBE-B6C2-5CFD7869FF3C}" type="slidenum">
              <a:rPr lang="en-US" altLang="en-US"/>
              <a:pPr/>
              <a:t>‹#›</a:t>
            </a:fld>
            <a:endParaRPr lang="en-US" altLang="en-US" dirty="0"/>
          </a:p>
        </p:txBody>
      </p:sp>
    </p:spTree>
    <p:extLst>
      <p:ext uri="{BB962C8B-B14F-4D97-AF65-F5344CB8AC3E}">
        <p14:creationId xmlns:p14="http://schemas.microsoft.com/office/powerpoint/2010/main" val="163248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AF5172D6-EE65-4E79-B9E3-56D6E2E3FF3A}" type="slidenum">
              <a:rPr lang="en-US" altLang="en-US"/>
              <a:pPr/>
              <a:t>‹#›</a:t>
            </a:fld>
            <a:endParaRPr lang="en-US" altLang="en-US" dirty="0"/>
          </a:p>
        </p:txBody>
      </p:sp>
    </p:spTree>
    <p:extLst>
      <p:ext uri="{BB962C8B-B14F-4D97-AF65-F5344CB8AC3E}">
        <p14:creationId xmlns:p14="http://schemas.microsoft.com/office/powerpoint/2010/main" val="3313557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4EDF935E-E02A-4B8E-9EDA-738624349D5A}" type="slidenum">
              <a:rPr lang="en-US" altLang="en-US"/>
              <a:pPr/>
              <a:t>‹#›</a:t>
            </a:fld>
            <a:endParaRPr lang="en-US" altLang="en-US" dirty="0"/>
          </a:p>
        </p:txBody>
      </p:sp>
    </p:spTree>
    <p:extLst>
      <p:ext uri="{BB962C8B-B14F-4D97-AF65-F5344CB8AC3E}">
        <p14:creationId xmlns:p14="http://schemas.microsoft.com/office/powerpoint/2010/main" val="206817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8" y="1311286"/>
            <a:ext cx="14439901" cy="5578475"/>
          </a:xfrm>
        </p:spPr>
        <p:txBody>
          <a:bodyPr anchor="b"/>
          <a:lstStyle>
            <a:lvl1pPr algn="l">
              <a:defRPr sz="2844" b="1"/>
            </a:lvl1pPr>
          </a:lstStyle>
          <a:p>
            <a:r>
              <a:rPr lang="en-US"/>
              <a:t>Click to edit Master title style</a:t>
            </a:r>
          </a:p>
        </p:txBody>
      </p:sp>
      <p:sp>
        <p:nvSpPr>
          <p:cNvPr id="3" name="Content Placeholder 2"/>
          <p:cNvSpPr>
            <a:spLocks noGrp="1"/>
          </p:cNvSpPr>
          <p:nvPr>
            <p:ph idx="1"/>
          </p:nvPr>
        </p:nvSpPr>
        <p:spPr>
          <a:xfrm>
            <a:off x="17159817" y="1311289"/>
            <a:ext cx="24536400" cy="28095575"/>
          </a:xfrm>
        </p:spPr>
        <p:txBody>
          <a:bodyPr/>
          <a:lstStyle>
            <a:lvl1pPr>
              <a:defRPr sz="4623"/>
            </a:lvl1pPr>
            <a:lvl2pPr>
              <a:defRPr sz="3910"/>
            </a:lvl2pPr>
            <a:lvl3pPr>
              <a:defRPr sz="3377"/>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988" y="6889754"/>
            <a:ext cx="14439901" cy="22517100"/>
          </a:xfrm>
        </p:spPr>
        <p:txBody>
          <a:bodyPr/>
          <a:lstStyle>
            <a:lvl1pPr marL="0" indent="0">
              <a:buNone/>
              <a:defRPr sz="2045"/>
            </a:lvl1pPr>
            <a:lvl2pPr marL="647208" indent="0">
              <a:buNone/>
              <a:defRPr sz="1689"/>
            </a:lvl2pPr>
            <a:lvl3pPr marL="1294416" indent="0">
              <a:buNone/>
              <a:defRPr sz="1334"/>
            </a:lvl3pPr>
            <a:lvl4pPr marL="1941624" indent="0">
              <a:buNone/>
              <a:defRPr sz="1157"/>
            </a:lvl4pPr>
            <a:lvl5pPr marL="2588832" indent="0">
              <a:buNone/>
              <a:defRPr sz="1157"/>
            </a:lvl5pPr>
            <a:lvl6pPr marL="3236042" indent="0">
              <a:buNone/>
              <a:defRPr sz="1157"/>
            </a:lvl6pPr>
            <a:lvl7pPr marL="3883250" indent="0">
              <a:buNone/>
              <a:defRPr sz="1157"/>
            </a:lvl7pPr>
            <a:lvl8pPr marL="4530456" indent="0">
              <a:buNone/>
              <a:defRPr sz="1157"/>
            </a:lvl8pPr>
            <a:lvl9pPr marL="5177666" indent="0">
              <a:buNone/>
              <a:defRPr sz="115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8385EC74-DD58-4879-ABC5-CDA79F796CC8}" type="slidenum">
              <a:rPr lang="en-US" altLang="en-US"/>
              <a:pPr/>
              <a:t>‹#›</a:t>
            </a:fld>
            <a:endParaRPr lang="en-US" altLang="en-US" dirty="0"/>
          </a:p>
        </p:txBody>
      </p:sp>
    </p:spTree>
    <p:extLst>
      <p:ext uri="{BB962C8B-B14F-4D97-AF65-F5344CB8AC3E}">
        <p14:creationId xmlns:p14="http://schemas.microsoft.com/office/powerpoint/2010/main" val="47074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43" y="23044159"/>
            <a:ext cx="26335567" cy="2717801"/>
          </a:xfrm>
        </p:spPr>
        <p:txBody>
          <a:bodyPr anchor="b"/>
          <a:lstStyle>
            <a:lvl1pPr algn="l">
              <a:defRPr sz="2844" b="1"/>
            </a:lvl1pPr>
          </a:lstStyle>
          <a:p>
            <a:r>
              <a:rPr lang="en-US"/>
              <a:t>Click to edit Master title style</a:t>
            </a:r>
          </a:p>
        </p:txBody>
      </p:sp>
      <p:sp>
        <p:nvSpPr>
          <p:cNvPr id="3" name="Picture Placeholder 2"/>
          <p:cNvSpPr>
            <a:spLocks noGrp="1"/>
          </p:cNvSpPr>
          <p:nvPr>
            <p:ph type="pic" idx="1"/>
          </p:nvPr>
        </p:nvSpPr>
        <p:spPr>
          <a:xfrm>
            <a:off x="8602143" y="2940054"/>
            <a:ext cx="26335567" cy="19751676"/>
          </a:xfrm>
        </p:spPr>
        <p:txBody>
          <a:bodyPr/>
          <a:lstStyle>
            <a:lvl1pPr marL="0" indent="0">
              <a:buNone/>
              <a:defRPr sz="4623"/>
            </a:lvl1pPr>
            <a:lvl2pPr marL="647208" indent="0">
              <a:buNone/>
              <a:defRPr sz="3910"/>
            </a:lvl2pPr>
            <a:lvl3pPr marL="1294416" indent="0">
              <a:buNone/>
              <a:defRPr sz="3377"/>
            </a:lvl3pPr>
            <a:lvl4pPr marL="1941624" indent="0">
              <a:buNone/>
              <a:defRPr sz="2844"/>
            </a:lvl4pPr>
            <a:lvl5pPr marL="2588832" indent="0">
              <a:buNone/>
              <a:defRPr sz="2844"/>
            </a:lvl5pPr>
            <a:lvl6pPr marL="3236042" indent="0">
              <a:buNone/>
              <a:defRPr sz="2844"/>
            </a:lvl6pPr>
            <a:lvl7pPr marL="3883250" indent="0">
              <a:buNone/>
              <a:defRPr sz="2844"/>
            </a:lvl7pPr>
            <a:lvl8pPr marL="4530456" indent="0">
              <a:buNone/>
              <a:defRPr sz="2844"/>
            </a:lvl8pPr>
            <a:lvl9pPr marL="5177666" indent="0">
              <a:buNone/>
              <a:defRPr sz="2844"/>
            </a:lvl9pPr>
          </a:lstStyle>
          <a:p>
            <a:pPr lvl="0"/>
            <a:endParaRPr lang="en-US" noProof="0" dirty="0"/>
          </a:p>
        </p:txBody>
      </p:sp>
      <p:sp>
        <p:nvSpPr>
          <p:cNvPr id="4" name="Text Placeholder 3"/>
          <p:cNvSpPr>
            <a:spLocks noGrp="1"/>
          </p:cNvSpPr>
          <p:nvPr>
            <p:ph type="body" sz="half" idx="2"/>
          </p:nvPr>
        </p:nvSpPr>
        <p:spPr>
          <a:xfrm>
            <a:off x="8602143" y="25761950"/>
            <a:ext cx="26335567" cy="3863976"/>
          </a:xfrm>
        </p:spPr>
        <p:txBody>
          <a:bodyPr/>
          <a:lstStyle>
            <a:lvl1pPr marL="0" indent="0">
              <a:buNone/>
              <a:defRPr sz="2045"/>
            </a:lvl1pPr>
            <a:lvl2pPr marL="647208" indent="0">
              <a:buNone/>
              <a:defRPr sz="1689"/>
            </a:lvl2pPr>
            <a:lvl3pPr marL="1294416" indent="0">
              <a:buNone/>
              <a:defRPr sz="1334"/>
            </a:lvl3pPr>
            <a:lvl4pPr marL="1941624" indent="0">
              <a:buNone/>
              <a:defRPr sz="1157"/>
            </a:lvl4pPr>
            <a:lvl5pPr marL="2588832" indent="0">
              <a:buNone/>
              <a:defRPr sz="1157"/>
            </a:lvl5pPr>
            <a:lvl6pPr marL="3236042" indent="0">
              <a:buNone/>
              <a:defRPr sz="1157"/>
            </a:lvl6pPr>
            <a:lvl7pPr marL="3883250" indent="0">
              <a:buNone/>
              <a:defRPr sz="1157"/>
            </a:lvl7pPr>
            <a:lvl8pPr marL="4530456" indent="0">
              <a:buNone/>
              <a:defRPr sz="1157"/>
            </a:lvl8pPr>
            <a:lvl9pPr marL="5177666" indent="0">
              <a:buNone/>
              <a:defRPr sz="115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2EE7B6CC-8901-4FB8-86EB-111E89F5A5FD}" type="slidenum">
              <a:rPr lang="en-US" altLang="en-US"/>
              <a:pPr/>
              <a:t>‹#›</a:t>
            </a:fld>
            <a:endParaRPr lang="en-US" altLang="en-US" dirty="0"/>
          </a:p>
        </p:txBody>
      </p:sp>
    </p:spTree>
    <p:extLst>
      <p:ext uri="{BB962C8B-B14F-4D97-AF65-F5344CB8AC3E}">
        <p14:creationId xmlns:p14="http://schemas.microsoft.com/office/powerpoint/2010/main" val="2537711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7101" y="1317626"/>
            <a:ext cx="395017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2747" tIns="191374" rIns="382747" bIns="19137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197101" y="7680326"/>
            <a:ext cx="39501763"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2747" tIns="191374" rIns="382747" bIns="19137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197101" y="29976764"/>
            <a:ext cx="10240963" cy="2286000"/>
          </a:xfrm>
          <a:prstGeom prst="rect">
            <a:avLst/>
          </a:prstGeom>
          <a:noFill/>
          <a:ln w="9525">
            <a:noFill/>
            <a:miter lim="800000"/>
            <a:headEnd/>
            <a:tailEnd/>
          </a:ln>
          <a:effectLst/>
        </p:spPr>
        <p:txBody>
          <a:bodyPr vert="horz" wrap="square" lIns="382747" tIns="191374" rIns="382747" bIns="191374" numCol="1" anchor="t" anchorCtr="0" compatLnSpc="1">
            <a:prstTxWarp prst="textNoShape">
              <a:avLst/>
            </a:prstTxWarp>
          </a:bodyPr>
          <a:lstStyle>
            <a:lvl1pPr>
              <a:defRPr sz="5246">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14998701" y="29976764"/>
            <a:ext cx="13898563" cy="2286000"/>
          </a:xfrm>
          <a:prstGeom prst="rect">
            <a:avLst/>
          </a:prstGeom>
          <a:noFill/>
          <a:ln w="9525">
            <a:noFill/>
            <a:miter lim="800000"/>
            <a:headEnd/>
            <a:tailEnd/>
          </a:ln>
          <a:effectLst/>
        </p:spPr>
        <p:txBody>
          <a:bodyPr vert="horz" wrap="square" lIns="382747" tIns="191374" rIns="382747" bIns="191374" numCol="1" anchor="t" anchorCtr="0" compatLnSpc="1">
            <a:prstTxWarp prst="textNoShape">
              <a:avLst/>
            </a:prstTxWarp>
          </a:bodyPr>
          <a:lstStyle>
            <a:lvl1pPr algn="ctr">
              <a:defRPr sz="5246">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31457901" y="29976764"/>
            <a:ext cx="10240963" cy="2286000"/>
          </a:xfrm>
          <a:prstGeom prst="rect">
            <a:avLst/>
          </a:prstGeom>
          <a:noFill/>
          <a:ln w="9525">
            <a:noFill/>
            <a:miter lim="800000"/>
            <a:headEnd/>
            <a:tailEnd/>
          </a:ln>
          <a:effectLst/>
        </p:spPr>
        <p:txBody>
          <a:bodyPr vert="horz" wrap="square" lIns="382747" tIns="191374" rIns="382747" bIns="191374" numCol="1" anchor="t" anchorCtr="0" compatLnSpc="1">
            <a:prstTxWarp prst="textNoShape">
              <a:avLst/>
            </a:prstTxWarp>
          </a:bodyPr>
          <a:lstStyle>
            <a:lvl1pPr algn="r">
              <a:defRPr sz="5246"/>
            </a:lvl1pPr>
          </a:lstStyle>
          <a:p>
            <a:fld id="{8923F29F-4A75-4659-B98B-E81444E4D63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399623" rtl="0" eaLnBrk="0" fontAlgn="base" hangingPunct="0">
        <a:spcBef>
          <a:spcPct val="0"/>
        </a:spcBef>
        <a:spcAft>
          <a:spcPct val="0"/>
        </a:spcAft>
        <a:defRPr sz="16446">
          <a:solidFill>
            <a:schemeClr val="tx2"/>
          </a:solidFill>
          <a:latin typeface="+mj-lt"/>
          <a:ea typeface="+mj-ea"/>
          <a:cs typeface="+mj-cs"/>
        </a:defRPr>
      </a:lvl1pPr>
      <a:lvl2pPr algn="ctr" defTabSz="3399623" rtl="0" eaLnBrk="0" fontAlgn="base" hangingPunct="0">
        <a:spcBef>
          <a:spcPct val="0"/>
        </a:spcBef>
        <a:spcAft>
          <a:spcPct val="0"/>
        </a:spcAft>
        <a:defRPr sz="16446">
          <a:solidFill>
            <a:schemeClr val="tx2"/>
          </a:solidFill>
          <a:latin typeface="Arial" charset="0"/>
        </a:defRPr>
      </a:lvl2pPr>
      <a:lvl3pPr algn="ctr" defTabSz="3399623" rtl="0" eaLnBrk="0" fontAlgn="base" hangingPunct="0">
        <a:spcBef>
          <a:spcPct val="0"/>
        </a:spcBef>
        <a:spcAft>
          <a:spcPct val="0"/>
        </a:spcAft>
        <a:defRPr sz="16446">
          <a:solidFill>
            <a:schemeClr val="tx2"/>
          </a:solidFill>
          <a:latin typeface="Arial" charset="0"/>
        </a:defRPr>
      </a:lvl3pPr>
      <a:lvl4pPr algn="ctr" defTabSz="3399623" rtl="0" eaLnBrk="0" fontAlgn="base" hangingPunct="0">
        <a:spcBef>
          <a:spcPct val="0"/>
        </a:spcBef>
        <a:spcAft>
          <a:spcPct val="0"/>
        </a:spcAft>
        <a:defRPr sz="16446">
          <a:solidFill>
            <a:schemeClr val="tx2"/>
          </a:solidFill>
          <a:latin typeface="Arial" charset="0"/>
        </a:defRPr>
      </a:lvl4pPr>
      <a:lvl5pPr algn="ctr" defTabSz="3399623" rtl="0" eaLnBrk="0" fontAlgn="base" hangingPunct="0">
        <a:spcBef>
          <a:spcPct val="0"/>
        </a:spcBef>
        <a:spcAft>
          <a:spcPct val="0"/>
        </a:spcAft>
        <a:defRPr sz="16446">
          <a:solidFill>
            <a:schemeClr val="tx2"/>
          </a:solidFill>
          <a:latin typeface="Arial" charset="0"/>
        </a:defRPr>
      </a:lvl5pPr>
      <a:lvl6pPr marL="647208" algn="ctr" defTabSz="3402338" rtl="0" fontAlgn="base">
        <a:spcBef>
          <a:spcPct val="0"/>
        </a:spcBef>
        <a:spcAft>
          <a:spcPct val="0"/>
        </a:spcAft>
        <a:defRPr sz="16446">
          <a:solidFill>
            <a:schemeClr val="tx2"/>
          </a:solidFill>
          <a:latin typeface="Arial" charset="0"/>
        </a:defRPr>
      </a:lvl6pPr>
      <a:lvl7pPr marL="1294416" algn="ctr" defTabSz="3402338" rtl="0" fontAlgn="base">
        <a:spcBef>
          <a:spcPct val="0"/>
        </a:spcBef>
        <a:spcAft>
          <a:spcPct val="0"/>
        </a:spcAft>
        <a:defRPr sz="16446">
          <a:solidFill>
            <a:schemeClr val="tx2"/>
          </a:solidFill>
          <a:latin typeface="Arial" charset="0"/>
        </a:defRPr>
      </a:lvl7pPr>
      <a:lvl8pPr marL="1941624" algn="ctr" defTabSz="3402338" rtl="0" fontAlgn="base">
        <a:spcBef>
          <a:spcPct val="0"/>
        </a:spcBef>
        <a:spcAft>
          <a:spcPct val="0"/>
        </a:spcAft>
        <a:defRPr sz="16446">
          <a:solidFill>
            <a:schemeClr val="tx2"/>
          </a:solidFill>
          <a:latin typeface="Arial" charset="0"/>
        </a:defRPr>
      </a:lvl8pPr>
      <a:lvl9pPr marL="2588832" algn="ctr" defTabSz="3402338" rtl="0" fontAlgn="base">
        <a:spcBef>
          <a:spcPct val="0"/>
        </a:spcBef>
        <a:spcAft>
          <a:spcPct val="0"/>
        </a:spcAft>
        <a:defRPr sz="16446">
          <a:solidFill>
            <a:schemeClr val="tx2"/>
          </a:solidFill>
          <a:latin typeface="Arial" charset="0"/>
        </a:defRPr>
      </a:lvl9pPr>
    </p:titleStyle>
    <p:bodyStyle>
      <a:lvl1pPr marL="1274328" indent="-1274328" algn="l" defTabSz="3399623" rtl="0" eaLnBrk="0" fontAlgn="base" hangingPunct="0">
        <a:spcBef>
          <a:spcPct val="20000"/>
        </a:spcBef>
        <a:spcAft>
          <a:spcPct val="0"/>
        </a:spcAft>
        <a:buChar char="•"/>
        <a:defRPr sz="11913">
          <a:solidFill>
            <a:schemeClr val="tx1"/>
          </a:solidFill>
          <a:latin typeface="+mn-lt"/>
          <a:ea typeface="+mn-ea"/>
          <a:cs typeface="+mn-cs"/>
        </a:defRPr>
      </a:lvl1pPr>
      <a:lvl2pPr marL="2760341" indent="-1061234" algn="l" defTabSz="3399623" rtl="0" eaLnBrk="0" fontAlgn="base" hangingPunct="0">
        <a:spcBef>
          <a:spcPct val="20000"/>
        </a:spcBef>
        <a:spcAft>
          <a:spcPct val="0"/>
        </a:spcAft>
        <a:buChar char="–"/>
        <a:defRPr sz="10490">
          <a:solidFill>
            <a:schemeClr val="tx1"/>
          </a:solidFill>
          <a:latin typeface="+mn-lt"/>
        </a:defRPr>
      </a:lvl2pPr>
      <a:lvl3pPr marL="4251996" indent="-848142" algn="l" defTabSz="3399623" rtl="0" eaLnBrk="0" fontAlgn="base" hangingPunct="0">
        <a:spcBef>
          <a:spcPct val="20000"/>
        </a:spcBef>
        <a:spcAft>
          <a:spcPct val="0"/>
        </a:spcAft>
        <a:buChar char="•"/>
        <a:defRPr sz="8801">
          <a:solidFill>
            <a:schemeClr val="tx1"/>
          </a:solidFill>
          <a:latin typeface="+mn-lt"/>
        </a:defRPr>
      </a:lvl3pPr>
      <a:lvl4pPr marL="5953925" indent="-848142" algn="l" defTabSz="3399623" rtl="0" eaLnBrk="0" fontAlgn="base" hangingPunct="0">
        <a:spcBef>
          <a:spcPct val="20000"/>
        </a:spcBef>
        <a:spcAft>
          <a:spcPct val="0"/>
        </a:spcAft>
        <a:buChar char="–"/>
        <a:defRPr sz="7467">
          <a:solidFill>
            <a:schemeClr val="tx1"/>
          </a:solidFill>
          <a:latin typeface="+mn-lt"/>
        </a:defRPr>
      </a:lvl4pPr>
      <a:lvl5pPr marL="7655853" indent="-848142" algn="l" defTabSz="3399623" rtl="0" eaLnBrk="0" fontAlgn="base" hangingPunct="0">
        <a:spcBef>
          <a:spcPct val="20000"/>
        </a:spcBef>
        <a:spcAft>
          <a:spcPct val="0"/>
        </a:spcAft>
        <a:buChar char="»"/>
        <a:defRPr sz="7467">
          <a:solidFill>
            <a:schemeClr val="tx1"/>
          </a:solidFill>
          <a:latin typeface="+mn-lt"/>
        </a:defRPr>
      </a:lvl5pPr>
      <a:lvl6pPr marL="8303591" indent="-851709" algn="l" defTabSz="3402338" rtl="0" fontAlgn="base">
        <a:spcBef>
          <a:spcPct val="20000"/>
        </a:spcBef>
        <a:spcAft>
          <a:spcPct val="0"/>
        </a:spcAft>
        <a:buChar char="»"/>
        <a:defRPr sz="7467">
          <a:solidFill>
            <a:schemeClr val="tx1"/>
          </a:solidFill>
          <a:latin typeface="+mn-lt"/>
        </a:defRPr>
      </a:lvl6pPr>
      <a:lvl7pPr marL="8950800" indent="-851709" algn="l" defTabSz="3402338" rtl="0" fontAlgn="base">
        <a:spcBef>
          <a:spcPct val="20000"/>
        </a:spcBef>
        <a:spcAft>
          <a:spcPct val="0"/>
        </a:spcAft>
        <a:buChar char="»"/>
        <a:defRPr sz="7467">
          <a:solidFill>
            <a:schemeClr val="tx1"/>
          </a:solidFill>
          <a:latin typeface="+mn-lt"/>
        </a:defRPr>
      </a:lvl7pPr>
      <a:lvl8pPr marL="9598008" indent="-851709" algn="l" defTabSz="3402338" rtl="0" fontAlgn="base">
        <a:spcBef>
          <a:spcPct val="20000"/>
        </a:spcBef>
        <a:spcAft>
          <a:spcPct val="0"/>
        </a:spcAft>
        <a:buChar char="»"/>
        <a:defRPr sz="7467">
          <a:solidFill>
            <a:schemeClr val="tx1"/>
          </a:solidFill>
          <a:latin typeface="+mn-lt"/>
        </a:defRPr>
      </a:lvl8pPr>
      <a:lvl9pPr marL="10245216" indent="-851709" algn="l" defTabSz="3402338" rtl="0" fontAlgn="base">
        <a:spcBef>
          <a:spcPct val="20000"/>
        </a:spcBef>
        <a:spcAft>
          <a:spcPct val="0"/>
        </a:spcAft>
        <a:buChar char="»"/>
        <a:defRPr sz="7467">
          <a:solidFill>
            <a:schemeClr val="tx1"/>
          </a:solidFill>
          <a:latin typeface="+mn-lt"/>
        </a:defRPr>
      </a:lvl9pPr>
    </p:bodyStyle>
    <p:otherStyle>
      <a:defPPr>
        <a:defRPr lang="en-US"/>
      </a:defPPr>
      <a:lvl1pPr marL="0" algn="l" defTabSz="1294416" rtl="0" eaLnBrk="1" latinLnBrk="0" hangingPunct="1">
        <a:defRPr sz="2577" kern="1200">
          <a:solidFill>
            <a:schemeClr val="tx1"/>
          </a:solidFill>
          <a:latin typeface="+mn-lt"/>
          <a:ea typeface="+mn-ea"/>
          <a:cs typeface="+mn-cs"/>
        </a:defRPr>
      </a:lvl1pPr>
      <a:lvl2pPr marL="647208" algn="l" defTabSz="1294416" rtl="0" eaLnBrk="1" latinLnBrk="0" hangingPunct="1">
        <a:defRPr sz="2577" kern="1200">
          <a:solidFill>
            <a:schemeClr val="tx1"/>
          </a:solidFill>
          <a:latin typeface="+mn-lt"/>
          <a:ea typeface="+mn-ea"/>
          <a:cs typeface="+mn-cs"/>
        </a:defRPr>
      </a:lvl2pPr>
      <a:lvl3pPr marL="1294416" algn="l" defTabSz="1294416" rtl="0" eaLnBrk="1" latinLnBrk="0" hangingPunct="1">
        <a:defRPr sz="2577" kern="1200">
          <a:solidFill>
            <a:schemeClr val="tx1"/>
          </a:solidFill>
          <a:latin typeface="+mn-lt"/>
          <a:ea typeface="+mn-ea"/>
          <a:cs typeface="+mn-cs"/>
        </a:defRPr>
      </a:lvl3pPr>
      <a:lvl4pPr marL="1941624" algn="l" defTabSz="1294416" rtl="0" eaLnBrk="1" latinLnBrk="0" hangingPunct="1">
        <a:defRPr sz="2577" kern="1200">
          <a:solidFill>
            <a:schemeClr val="tx1"/>
          </a:solidFill>
          <a:latin typeface="+mn-lt"/>
          <a:ea typeface="+mn-ea"/>
          <a:cs typeface="+mn-cs"/>
        </a:defRPr>
      </a:lvl4pPr>
      <a:lvl5pPr marL="2588832" algn="l" defTabSz="1294416" rtl="0" eaLnBrk="1" latinLnBrk="0" hangingPunct="1">
        <a:defRPr sz="2577" kern="1200">
          <a:solidFill>
            <a:schemeClr val="tx1"/>
          </a:solidFill>
          <a:latin typeface="+mn-lt"/>
          <a:ea typeface="+mn-ea"/>
          <a:cs typeface="+mn-cs"/>
        </a:defRPr>
      </a:lvl5pPr>
      <a:lvl6pPr marL="3236042" algn="l" defTabSz="1294416" rtl="0" eaLnBrk="1" latinLnBrk="0" hangingPunct="1">
        <a:defRPr sz="2577" kern="1200">
          <a:solidFill>
            <a:schemeClr val="tx1"/>
          </a:solidFill>
          <a:latin typeface="+mn-lt"/>
          <a:ea typeface="+mn-ea"/>
          <a:cs typeface="+mn-cs"/>
        </a:defRPr>
      </a:lvl6pPr>
      <a:lvl7pPr marL="3883250" algn="l" defTabSz="1294416" rtl="0" eaLnBrk="1" latinLnBrk="0" hangingPunct="1">
        <a:defRPr sz="2577" kern="1200">
          <a:solidFill>
            <a:schemeClr val="tx1"/>
          </a:solidFill>
          <a:latin typeface="+mn-lt"/>
          <a:ea typeface="+mn-ea"/>
          <a:cs typeface="+mn-cs"/>
        </a:defRPr>
      </a:lvl7pPr>
      <a:lvl8pPr marL="4530456" algn="l" defTabSz="1294416" rtl="0" eaLnBrk="1" latinLnBrk="0" hangingPunct="1">
        <a:defRPr sz="2577" kern="1200">
          <a:solidFill>
            <a:schemeClr val="tx1"/>
          </a:solidFill>
          <a:latin typeface="+mn-lt"/>
          <a:ea typeface="+mn-ea"/>
          <a:cs typeface="+mn-cs"/>
        </a:defRPr>
      </a:lvl8pPr>
      <a:lvl9pPr marL="5177666" algn="l" defTabSz="1294416" rtl="0" eaLnBrk="1" latinLnBrk="0" hangingPunct="1">
        <a:defRPr sz="25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emf"/><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6"/>
          <p:cNvSpPr>
            <a:spLocks noChangeArrowheads="1"/>
          </p:cNvSpPr>
          <p:nvPr/>
        </p:nvSpPr>
        <p:spPr bwMode="auto">
          <a:xfrm>
            <a:off x="2610763" y="1038794"/>
            <a:ext cx="38496053" cy="138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3272" tIns="76635" rIns="153272" bIns="76635" anchor="ctr">
            <a:spAutoFit/>
          </a:bodyPr>
          <a:lstStyle>
            <a:lvl1pPr defTabSz="3824288" eaLnBrk="0" hangingPunct="0">
              <a:defRPr sz="7600">
                <a:solidFill>
                  <a:schemeClr val="tx1"/>
                </a:solidFill>
                <a:latin typeface="Arial" panose="020B0604020202020204" pitchFamily="34" charset="0"/>
              </a:defRPr>
            </a:lvl1pPr>
            <a:lvl2pPr marL="742950" indent="-285750" defTabSz="3824288" eaLnBrk="0" hangingPunct="0">
              <a:defRPr sz="7600">
                <a:solidFill>
                  <a:schemeClr val="tx1"/>
                </a:solidFill>
                <a:latin typeface="Arial" panose="020B0604020202020204" pitchFamily="34" charset="0"/>
              </a:defRPr>
            </a:lvl2pPr>
            <a:lvl3pPr marL="1143000" indent="-228600" defTabSz="3824288" eaLnBrk="0" hangingPunct="0">
              <a:defRPr sz="7600">
                <a:solidFill>
                  <a:schemeClr val="tx1"/>
                </a:solidFill>
                <a:latin typeface="Arial" panose="020B0604020202020204" pitchFamily="34" charset="0"/>
              </a:defRPr>
            </a:lvl3pPr>
            <a:lvl4pPr marL="1600200" indent="-228600" defTabSz="3824288" eaLnBrk="0" hangingPunct="0">
              <a:defRPr sz="7600">
                <a:solidFill>
                  <a:schemeClr val="tx1"/>
                </a:solidFill>
                <a:latin typeface="Arial" panose="020B0604020202020204" pitchFamily="34" charset="0"/>
              </a:defRPr>
            </a:lvl4pPr>
            <a:lvl5pPr marL="2057400" indent="-228600" defTabSz="3824288" eaLnBrk="0" hangingPunct="0">
              <a:defRPr sz="7600">
                <a:solidFill>
                  <a:schemeClr val="tx1"/>
                </a:solidFill>
                <a:latin typeface="Arial" panose="020B0604020202020204" pitchFamily="34" charset="0"/>
              </a:defRPr>
            </a:lvl5pPr>
            <a:lvl6pPr marL="2514600" indent="-228600" defTabSz="38242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8242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8242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824288" eaLnBrk="0" fontAlgn="base" hangingPunct="0">
              <a:spcBef>
                <a:spcPct val="0"/>
              </a:spcBef>
              <a:spcAft>
                <a:spcPct val="0"/>
              </a:spcAft>
              <a:defRPr sz="7600">
                <a:solidFill>
                  <a:schemeClr val="tx1"/>
                </a:solidFill>
                <a:latin typeface="Arial" panose="020B0604020202020204" pitchFamily="34" charset="0"/>
              </a:defRPr>
            </a:lvl9pPr>
          </a:lstStyle>
          <a:p>
            <a:pPr algn="ctr"/>
            <a:r>
              <a:rPr lang="en-US" sz="8001" b="1" dirty="0"/>
              <a:t>Tracking Lichen Extirpation (local extinction) in Iowan urban areas</a:t>
            </a:r>
          </a:p>
        </p:txBody>
      </p:sp>
      <p:sp>
        <p:nvSpPr>
          <p:cNvPr id="2063" name="Rectangle 7"/>
          <p:cNvSpPr>
            <a:spLocks noChangeArrowheads="1"/>
          </p:cNvSpPr>
          <p:nvPr/>
        </p:nvSpPr>
        <p:spPr bwMode="auto">
          <a:xfrm>
            <a:off x="2800798" y="2839100"/>
            <a:ext cx="38319188" cy="198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3272" tIns="76635" rIns="153272" bIns="76635">
            <a:spAutoFit/>
          </a:bodyPr>
          <a:lstStyle>
            <a:lvl1pPr marL="1433513" indent="-1433513" defTabSz="3824288" eaLnBrk="0" hangingPunct="0">
              <a:defRPr sz="7600">
                <a:solidFill>
                  <a:schemeClr val="tx1"/>
                </a:solidFill>
                <a:latin typeface="Arial" panose="020B0604020202020204" pitchFamily="34" charset="0"/>
              </a:defRPr>
            </a:lvl1pPr>
            <a:lvl2pPr marL="742950" indent="-285750" defTabSz="3824288" eaLnBrk="0" hangingPunct="0">
              <a:defRPr sz="7600">
                <a:solidFill>
                  <a:schemeClr val="tx1"/>
                </a:solidFill>
                <a:latin typeface="Arial" panose="020B0604020202020204" pitchFamily="34" charset="0"/>
              </a:defRPr>
            </a:lvl2pPr>
            <a:lvl3pPr marL="1143000" indent="-228600" defTabSz="3824288" eaLnBrk="0" hangingPunct="0">
              <a:defRPr sz="7600">
                <a:solidFill>
                  <a:schemeClr val="tx1"/>
                </a:solidFill>
                <a:latin typeface="Arial" panose="020B0604020202020204" pitchFamily="34" charset="0"/>
              </a:defRPr>
            </a:lvl3pPr>
            <a:lvl4pPr marL="1600200" indent="-228600" defTabSz="3824288" eaLnBrk="0" hangingPunct="0">
              <a:defRPr sz="7600">
                <a:solidFill>
                  <a:schemeClr val="tx1"/>
                </a:solidFill>
                <a:latin typeface="Arial" panose="020B0604020202020204" pitchFamily="34" charset="0"/>
              </a:defRPr>
            </a:lvl4pPr>
            <a:lvl5pPr marL="2057400" indent="-228600" defTabSz="3824288" eaLnBrk="0" hangingPunct="0">
              <a:defRPr sz="7600">
                <a:solidFill>
                  <a:schemeClr val="tx1"/>
                </a:solidFill>
                <a:latin typeface="Arial" panose="020B0604020202020204" pitchFamily="34" charset="0"/>
              </a:defRPr>
            </a:lvl5pPr>
            <a:lvl6pPr marL="2514600" indent="-228600" defTabSz="38242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8242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8242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824288" eaLnBrk="0" fontAlgn="base" hangingPunct="0">
              <a:spcBef>
                <a:spcPct val="0"/>
              </a:spcBef>
              <a:spcAft>
                <a:spcPct val="0"/>
              </a:spcAft>
              <a:defRPr sz="7600">
                <a:solidFill>
                  <a:schemeClr val="tx1"/>
                </a:solidFill>
                <a:latin typeface="Arial" panose="020B0604020202020204" pitchFamily="34" charset="0"/>
              </a:defRPr>
            </a:lvl9pPr>
          </a:lstStyle>
          <a:p>
            <a:pPr algn="ctr" eaLnBrk="1" hangingPunct="1">
              <a:spcBef>
                <a:spcPct val="20000"/>
              </a:spcBef>
            </a:pPr>
            <a:r>
              <a:rPr lang="en-US" altLang="en-US" sz="6134" b="1" dirty="0"/>
              <a:t>Andrew van Nice and Adriana J. LaGier</a:t>
            </a:r>
          </a:p>
          <a:p>
            <a:pPr algn="ctr" eaLnBrk="1" hangingPunct="1">
              <a:spcBef>
                <a:spcPct val="20000"/>
              </a:spcBef>
            </a:pPr>
            <a:r>
              <a:rPr lang="en-US" altLang="en-US" sz="4800" dirty="0">
                <a:latin typeface="Georgia" panose="02040502050405020303" pitchFamily="18" charset="0"/>
              </a:rPr>
              <a:t>Grand View University, College of Social and Natural Sciences, Department of Biology, Des Moines, IA  50316</a:t>
            </a:r>
          </a:p>
        </p:txBody>
      </p:sp>
      <p:sp>
        <p:nvSpPr>
          <p:cNvPr id="2052" name="Text Box 28"/>
          <p:cNvSpPr txBox="1">
            <a:spLocks noChangeArrowheads="1"/>
          </p:cNvSpPr>
          <p:nvPr/>
        </p:nvSpPr>
        <p:spPr bwMode="auto">
          <a:xfrm>
            <a:off x="32097322" y="5790979"/>
            <a:ext cx="11079059" cy="100584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64716" tIns="32360" rIns="64716" bIns="32360">
            <a:spAutoFit/>
          </a:bodyPr>
          <a:lstStyle>
            <a:lvl1pPr defTabSz="2741613" eaLnBrk="0" hangingPunct="0">
              <a:defRPr sz="7600">
                <a:solidFill>
                  <a:schemeClr val="tx1"/>
                </a:solidFill>
                <a:latin typeface="Arial" panose="020B0604020202020204" pitchFamily="34" charset="0"/>
              </a:defRPr>
            </a:lvl1pPr>
            <a:lvl2pPr marL="742950" indent="-285750" defTabSz="2741613" eaLnBrk="0" hangingPunct="0">
              <a:defRPr sz="7600">
                <a:solidFill>
                  <a:schemeClr val="tx1"/>
                </a:solidFill>
                <a:latin typeface="Arial" panose="020B0604020202020204" pitchFamily="34" charset="0"/>
              </a:defRPr>
            </a:lvl2pPr>
            <a:lvl3pPr marL="1143000" indent="-228600" defTabSz="2741613" eaLnBrk="0" hangingPunct="0">
              <a:defRPr sz="7600">
                <a:solidFill>
                  <a:schemeClr val="tx1"/>
                </a:solidFill>
                <a:latin typeface="Arial" panose="020B0604020202020204" pitchFamily="34" charset="0"/>
              </a:defRPr>
            </a:lvl3pPr>
            <a:lvl4pPr marL="1600200" indent="-228600" defTabSz="2741613" eaLnBrk="0" hangingPunct="0">
              <a:defRPr sz="7600">
                <a:solidFill>
                  <a:schemeClr val="tx1"/>
                </a:solidFill>
                <a:latin typeface="Arial" panose="020B0604020202020204" pitchFamily="34" charset="0"/>
              </a:defRPr>
            </a:lvl4pPr>
            <a:lvl5pPr marL="2057400" indent="-228600" defTabSz="2741613" eaLnBrk="0" hangingPunct="0">
              <a:defRPr sz="7600">
                <a:solidFill>
                  <a:schemeClr val="tx1"/>
                </a:solidFill>
                <a:latin typeface="Arial" panose="020B0604020202020204" pitchFamily="34" charset="0"/>
              </a:defRPr>
            </a:lvl5pPr>
            <a:lvl6pPr marL="2514600" indent="-228600" defTabSz="2741613"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2741613"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2741613"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2741613" eaLnBrk="0" fontAlgn="base" hangingPunct="0">
              <a:spcBef>
                <a:spcPct val="0"/>
              </a:spcBef>
              <a:spcAft>
                <a:spcPct val="0"/>
              </a:spcAft>
              <a:defRPr sz="7600">
                <a:solidFill>
                  <a:schemeClr val="tx1"/>
                </a:solidFill>
                <a:latin typeface="Arial" panose="020B0604020202020204" pitchFamily="34" charset="0"/>
              </a:defRPr>
            </a:lvl9pPr>
          </a:lstStyle>
          <a:p>
            <a:pPr algn="ctr" eaLnBrk="1" hangingPunct="1"/>
            <a:r>
              <a:rPr lang="en-US" altLang="en-US" sz="3910" b="1" dirty="0"/>
              <a:t>Conclusions</a:t>
            </a:r>
          </a:p>
          <a:p>
            <a:pPr eaLnBrk="1" hangingPunct="1"/>
            <a:r>
              <a:rPr lang="en-US" altLang="en-US" sz="4268" dirty="0">
                <a:latin typeface="+mj-lt"/>
              </a:rPr>
              <a:t>We were able to develop a technique to isolate lichen samples for identification.</a:t>
            </a:r>
          </a:p>
          <a:p>
            <a:pPr eaLnBrk="1" hangingPunct="1"/>
            <a:endParaRPr lang="en-US" altLang="en-US" sz="4268" dirty="0">
              <a:latin typeface="+mj-lt"/>
            </a:endParaRPr>
          </a:p>
          <a:p>
            <a:pPr eaLnBrk="1" hangingPunct="1"/>
            <a:r>
              <a:rPr lang="en-US" altLang="en-US" sz="4268" dirty="0">
                <a:latin typeface="+mj-lt"/>
              </a:rPr>
              <a:t>We are working on creating a record card for submission to the Iowa Lichen Project.</a:t>
            </a:r>
          </a:p>
          <a:p>
            <a:pPr eaLnBrk="1" hangingPunct="1"/>
            <a:endParaRPr lang="en-US" altLang="en-US" sz="4268" dirty="0">
              <a:latin typeface="+mj-lt"/>
            </a:endParaRPr>
          </a:p>
          <a:p>
            <a:pPr eaLnBrk="1" hangingPunct="1"/>
            <a:endParaRPr lang="en-US" altLang="en-US" sz="4268" dirty="0">
              <a:latin typeface="+mj-lt"/>
            </a:endParaRPr>
          </a:p>
          <a:p>
            <a:pPr eaLnBrk="1" hangingPunct="1"/>
            <a:endParaRPr lang="en-US" altLang="en-US" sz="4268" dirty="0">
              <a:latin typeface="+mj-lt"/>
            </a:endParaRPr>
          </a:p>
          <a:p>
            <a:pPr eaLnBrk="1" hangingPunct="1"/>
            <a:r>
              <a:rPr lang="en-US" altLang="en-US" sz="4268" dirty="0">
                <a:latin typeface="+mj-lt"/>
              </a:rPr>
              <a:t> </a:t>
            </a:r>
          </a:p>
        </p:txBody>
      </p:sp>
      <p:sp>
        <p:nvSpPr>
          <p:cNvPr id="2053" name="Text Box 187"/>
          <p:cNvSpPr txBox="1">
            <a:spLocks noChangeArrowheads="1"/>
          </p:cNvSpPr>
          <p:nvPr/>
        </p:nvSpPr>
        <p:spPr bwMode="auto">
          <a:xfrm>
            <a:off x="685685" y="21261812"/>
            <a:ext cx="11702804" cy="10639016"/>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64716" tIns="32360" rIns="64716" bIns="32360">
            <a:spAutoFit/>
          </a:bodyPr>
          <a:lstStyle>
            <a:lvl1pPr defTabSz="2741613" eaLnBrk="0" hangingPunct="0">
              <a:defRPr sz="7600">
                <a:solidFill>
                  <a:schemeClr val="tx1"/>
                </a:solidFill>
                <a:latin typeface="Arial" panose="020B0604020202020204" pitchFamily="34" charset="0"/>
              </a:defRPr>
            </a:lvl1pPr>
            <a:lvl2pPr marL="742950" indent="-285750" defTabSz="2741613" eaLnBrk="0" hangingPunct="0">
              <a:defRPr sz="7600">
                <a:solidFill>
                  <a:schemeClr val="tx1"/>
                </a:solidFill>
                <a:latin typeface="Arial" panose="020B0604020202020204" pitchFamily="34" charset="0"/>
              </a:defRPr>
            </a:lvl2pPr>
            <a:lvl3pPr marL="1143000" indent="-228600" defTabSz="2741613" eaLnBrk="0" hangingPunct="0">
              <a:defRPr sz="7600">
                <a:solidFill>
                  <a:schemeClr val="tx1"/>
                </a:solidFill>
                <a:latin typeface="Arial" panose="020B0604020202020204" pitchFamily="34" charset="0"/>
              </a:defRPr>
            </a:lvl3pPr>
            <a:lvl4pPr marL="1600200" indent="-228600" defTabSz="2741613" eaLnBrk="0" hangingPunct="0">
              <a:defRPr sz="7600">
                <a:solidFill>
                  <a:schemeClr val="tx1"/>
                </a:solidFill>
                <a:latin typeface="Arial" panose="020B0604020202020204" pitchFamily="34" charset="0"/>
              </a:defRPr>
            </a:lvl4pPr>
            <a:lvl5pPr marL="2057400" indent="-228600" defTabSz="2741613" eaLnBrk="0" hangingPunct="0">
              <a:defRPr sz="7600">
                <a:solidFill>
                  <a:schemeClr val="tx1"/>
                </a:solidFill>
                <a:latin typeface="Arial" panose="020B0604020202020204" pitchFamily="34" charset="0"/>
              </a:defRPr>
            </a:lvl5pPr>
            <a:lvl6pPr marL="2514600" indent="-228600" defTabSz="2741613"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2741613"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2741613"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2741613" eaLnBrk="0" fontAlgn="base" hangingPunct="0">
              <a:spcBef>
                <a:spcPct val="0"/>
              </a:spcBef>
              <a:spcAft>
                <a:spcPct val="0"/>
              </a:spcAft>
              <a:defRPr sz="7600">
                <a:solidFill>
                  <a:schemeClr val="tx1"/>
                </a:solidFill>
                <a:latin typeface="Arial" panose="020B0604020202020204" pitchFamily="34" charset="0"/>
              </a:defRPr>
            </a:lvl9pPr>
          </a:lstStyle>
          <a:p>
            <a:pPr algn="ctr" eaLnBrk="1" hangingPunct="1"/>
            <a:r>
              <a:rPr lang="en-US" altLang="en-US" sz="3910" b="1" dirty="0"/>
              <a:t>Materials &amp; Methods</a:t>
            </a:r>
            <a:endParaRPr lang="en-US" altLang="en-US" sz="890" dirty="0"/>
          </a:p>
          <a:p>
            <a:r>
              <a:rPr lang="en-US" altLang="en-US" sz="3200" dirty="0">
                <a:latin typeface="Georgia" panose="02040502050405020303" pitchFamily="18" charset="0"/>
              </a:rPr>
              <a:t>The following is a technique we developed to quickly isolate lichen fungus to efficiently identify the lichen.</a:t>
            </a:r>
          </a:p>
          <a:p>
            <a:endParaRPr lang="en-US" altLang="en-US" sz="3200" dirty="0">
              <a:latin typeface="Georgia" panose="02040502050405020303" pitchFamily="18" charset="0"/>
            </a:endParaRPr>
          </a:p>
          <a:p>
            <a:pPr>
              <a:spcAft>
                <a:spcPts val="813"/>
              </a:spcAft>
            </a:pPr>
            <a:r>
              <a:rPr lang="en-US" altLang="en-US" sz="3200" b="1" dirty="0">
                <a:latin typeface="Verdana" panose="020B0604030504040204" pitchFamily="34" charset="0"/>
                <a:ea typeface="Verdana" panose="020B0604030504040204" pitchFamily="34" charset="0"/>
                <a:cs typeface="Verdana" panose="020B0604030504040204" pitchFamily="34" charset="0"/>
              </a:rPr>
              <a:t>Sample</a:t>
            </a:r>
            <a:r>
              <a:rPr lang="en-US" altLang="en-US" sz="3200" dirty="0">
                <a:latin typeface="Verdana" panose="020B0604030504040204" pitchFamily="34" charset="0"/>
                <a:ea typeface="Verdana" panose="020B0604030504040204" pitchFamily="34" charset="0"/>
                <a:cs typeface="Verdana" panose="020B0604030504040204" pitchFamily="34" charset="0"/>
              </a:rPr>
              <a:t>. Three trees on campus were identified for the study (see fig1). Bark from each tree, e.g. </a:t>
            </a:r>
            <a:r>
              <a:rPr lang="en-US" altLang="en-US" sz="3200" i="1" dirty="0">
                <a:latin typeface="Verdana" panose="020B0604030504040204" pitchFamily="34" charset="0"/>
                <a:ea typeface="Verdana" panose="020B0604030504040204" pitchFamily="34" charset="0"/>
                <a:cs typeface="Verdana" panose="020B0604030504040204" pitchFamily="34" charset="0"/>
              </a:rPr>
              <a:t>Morus sp </a:t>
            </a:r>
            <a:r>
              <a:rPr lang="en-US" altLang="en-US" sz="3200" dirty="0">
                <a:latin typeface="Verdana" panose="020B0604030504040204" pitchFamily="34" charset="0"/>
                <a:ea typeface="Verdana" panose="020B0604030504040204" pitchFamily="34" charset="0"/>
                <a:cs typeface="Verdana" panose="020B0604030504040204" pitchFamily="34" charset="0"/>
              </a:rPr>
              <a:t>(crabapple). with attached lichen collected with forceps into jar. Sample was kept dry until processed.</a:t>
            </a:r>
          </a:p>
          <a:p>
            <a:pPr>
              <a:spcAft>
                <a:spcPts val="813"/>
              </a:spcAft>
            </a:pPr>
            <a:endParaRPr lang="en-US" altLang="en-US" sz="3200" dirty="0">
              <a:latin typeface="Verdana" panose="020B0604030504040204" pitchFamily="34" charset="0"/>
              <a:ea typeface="Verdana" panose="020B0604030504040204" pitchFamily="34" charset="0"/>
              <a:cs typeface="Verdana" panose="020B0604030504040204" pitchFamily="34" charset="0"/>
            </a:endParaRPr>
          </a:p>
          <a:p>
            <a:pPr>
              <a:spcAft>
                <a:spcPts val="813"/>
              </a:spcAft>
            </a:pPr>
            <a:r>
              <a:rPr lang="en-US" altLang="en-US" sz="3200" b="1" dirty="0">
                <a:latin typeface="Verdana" panose="020B0604030504040204" pitchFamily="34" charset="0"/>
                <a:ea typeface="Verdana" panose="020B0604030504040204" pitchFamily="34" charset="0"/>
                <a:cs typeface="Verdana" panose="020B0604030504040204" pitchFamily="34" charset="0"/>
              </a:rPr>
              <a:t>Sample Preparation</a:t>
            </a:r>
            <a:r>
              <a:rPr lang="en-US" altLang="en-US" sz="3200" dirty="0">
                <a:latin typeface="Verdana" panose="020B0604030504040204" pitchFamily="34" charset="0"/>
                <a:ea typeface="Verdana" panose="020B0604030504040204" pitchFamily="34" charset="0"/>
                <a:cs typeface="Verdana" panose="020B0604030504040204" pitchFamily="34" charset="0"/>
              </a:rPr>
              <a:t>. 0.5 g of sample added to 0.5 mL spring water in 1.5 mL tube. Picture taken.</a:t>
            </a:r>
          </a:p>
          <a:p>
            <a:pPr>
              <a:spcAft>
                <a:spcPts val="813"/>
              </a:spcAft>
            </a:pPr>
            <a:endParaRPr lang="en-US" altLang="en-US" sz="3200" b="1" dirty="0">
              <a:latin typeface="Verdana" panose="020B0604030504040204" pitchFamily="34" charset="0"/>
              <a:ea typeface="Verdana" panose="020B0604030504040204" pitchFamily="34" charset="0"/>
              <a:cs typeface="Verdana" panose="020B0604030504040204" pitchFamily="34" charset="0"/>
            </a:endParaRPr>
          </a:p>
          <a:p>
            <a:pPr>
              <a:spcAft>
                <a:spcPts val="813"/>
              </a:spcAft>
            </a:pPr>
            <a:r>
              <a:rPr lang="en-US" altLang="en-US" sz="3200" b="1" dirty="0">
                <a:latin typeface="Verdana" panose="020B0604030504040204" pitchFamily="34" charset="0"/>
                <a:ea typeface="Verdana" panose="020B0604030504040204" pitchFamily="34" charset="0"/>
                <a:cs typeface="Verdana" panose="020B0604030504040204" pitchFamily="34" charset="0"/>
              </a:rPr>
              <a:t>Sample Homogenization</a:t>
            </a:r>
            <a:r>
              <a:rPr lang="en-US" altLang="en-US" sz="3200" dirty="0">
                <a:latin typeface="Verdana" panose="020B0604030504040204" pitchFamily="34" charset="0"/>
                <a:ea typeface="Verdana" panose="020B0604030504040204" pitchFamily="34" charset="0"/>
                <a:cs typeface="Verdana" panose="020B0604030504040204" pitchFamily="34" charset="0"/>
              </a:rPr>
              <a:t>. Sample was homogenized 3 times at one minute intervals using a motorized tissue grinder with attached pestle.</a:t>
            </a:r>
          </a:p>
          <a:p>
            <a:pPr>
              <a:spcAft>
                <a:spcPts val="813"/>
              </a:spcAft>
            </a:pPr>
            <a:endParaRPr lang="en-US" altLang="en-US" sz="3200" dirty="0">
              <a:latin typeface="Verdana" panose="020B0604030504040204" pitchFamily="34" charset="0"/>
              <a:ea typeface="Verdana" panose="020B0604030504040204" pitchFamily="34" charset="0"/>
              <a:cs typeface="Verdana" panose="020B0604030504040204" pitchFamily="34" charset="0"/>
            </a:endParaRPr>
          </a:p>
          <a:p>
            <a:pPr>
              <a:spcAft>
                <a:spcPts val="813"/>
              </a:spcAft>
            </a:pPr>
            <a:r>
              <a:rPr lang="en-US" altLang="en-US" sz="3200" b="1" dirty="0">
                <a:latin typeface="Verdana" panose="020B0604030504040204" pitchFamily="34" charset="0"/>
                <a:ea typeface="Verdana" panose="020B0604030504040204" pitchFamily="34" charset="0"/>
                <a:cs typeface="Verdana" panose="020B0604030504040204" pitchFamily="34" charset="0"/>
              </a:rPr>
              <a:t>Sample Straining</a:t>
            </a:r>
            <a:r>
              <a:rPr lang="en-US" altLang="en-US" sz="3200" dirty="0">
                <a:latin typeface="Verdana" panose="020B0604030504040204" pitchFamily="34" charset="0"/>
                <a:ea typeface="Verdana" panose="020B0604030504040204" pitchFamily="34" charset="0"/>
                <a:cs typeface="Verdana" panose="020B0604030504040204" pitchFamily="34" charset="0"/>
              </a:rPr>
              <a:t>. Homogenate was added to 100 µm nylon cell strainer placed in conical tube. Drop of strained and unstrained sample added to depression slide and pictures were taken.</a:t>
            </a:r>
            <a:endParaRPr lang="en-US" altLang="en-US" sz="2045" dirty="0">
              <a:latin typeface="Georgia" panose="02040502050405020303" pitchFamily="18" charset="0"/>
            </a:endParaRPr>
          </a:p>
        </p:txBody>
      </p:sp>
      <p:sp>
        <p:nvSpPr>
          <p:cNvPr id="2054" name="Text Box 230"/>
          <p:cNvSpPr txBox="1">
            <a:spLocks noChangeArrowheads="1"/>
          </p:cNvSpPr>
          <p:nvPr/>
        </p:nvSpPr>
        <p:spPr bwMode="auto">
          <a:xfrm>
            <a:off x="32530346" y="28982666"/>
            <a:ext cx="10358693" cy="28968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64716" tIns="32360" rIns="64716" bIns="32360">
            <a:spAutoFit/>
          </a:bodyPr>
          <a:lstStyle>
            <a:lvl1pPr defTabSz="2741613" eaLnBrk="0" hangingPunct="0">
              <a:tabLst>
                <a:tab pos="4456113" algn="l"/>
              </a:tabLst>
              <a:defRPr sz="7600">
                <a:solidFill>
                  <a:schemeClr val="tx1"/>
                </a:solidFill>
                <a:latin typeface="Arial" panose="020B0604020202020204" pitchFamily="34" charset="0"/>
              </a:defRPr>
            </a:lvl1pPr>
            <a:lvl2pPr marL="742950" indent="-285750" defTabSz="2741613" eaLnBrk="0" hangingPunct="0">
              <a:tabLst>
                <a:tab pos="4456113" algn="l"/>
              </a:tabLst>
              <a:defRPr sz="7600">
                <a:solidFill>
                  <a:schemeClr val="tx1"/>
                </a:solidFill>
                <a:latin typeface="Arial" panose="020B0604020202020204" pitchFamily="34" charset="0"/>
              </a:defRPr>
            </a:lvl2pPr>
            <a:lvl3pPr marL="1143000" indent="-228600" defTabSz="2741613" eaLnBrk="0" hangingPunct="0">
              <a:tabLst>
                <a:tab pos="4456113" algn="l"/>
              </a:tabLst>
              <a:defRPr sz="7600">
                <a:solidFill>
                  <a:schemeClr val="tx1"/>
                </a:solidFill>
                <a:latin typeface="Arial" panose="020B0604020202020204" pitchFamily="34" charset="0"/>
              </a:defRPr>
            </a:lvl3pPr>
            <a:lvl4pPr marL="1600200" indent="-228600" defTabSz="2741613" eaLnBrk="0" hangingPunct="0">
              <a:tabLst>
                <a:tab pos="4456113" algn="l"/>
              </a:tabLst>
              <a:defRPr sz="7600">
                <a:solidFill>
                  <a:schemeClr val="tx1"/>
                </a:solidFill>
                <a:latin typeface="Arial" panose="020B0604020202020204" pitchFamily="34" charset="0"/>
              </a:defRPr>
            </a:lvl4pPr>
            <a:lvl5pPr marL="2057400" indent="-228600" defTabSz="2741613" eaLnBrk="0" hangingPunct="0">
              <a:tabLst>
                <a:tab pos="4456113" algn="l"/>
              </a:tabLst>
              <a:defRPr sz="7600">
                <a:solidFill>
                  <a:schemeClr val="tx1"/>
                </a:solidFill>
                <a:latin typeface="Arial" panose="020B0604020202020204" pitchFamily="34" charset="0"/>
              </a:defRPr>
            </a:lvl5pPr>
            <a:lvl6pPr marL="2514600" indent="-228600" defTabSz="2741613" eaLnBrk="0" fontAlgn="base" hangingPunct="0">
              <a:spcBef>
                <a:spcPct val="0"/>
              </a:spcBef>
              <a:spcAft>
                <a:spcPct val="0"/>
              </a:spcAft>
              <a:tabLst>
                <a:tab pos="4456113" algn="l"/>
              </a:tabLst>
              <a:defRPr sz="7600">
                <a:solidFill>
                  <a:schemeClr val="tx1"/>
                </a:solidFill>
                <a:latin typeface="Arial" panose="020B0604020202020204" pitchFamily="34" charset="0"/>
              </a:defRPr>
            </a:lvl6pPr>
            <a:lvl7pPr marL="2971800" indent="-228600" defTabSz="2741613" eaLnBrk="0" fontAlgn="base" hangingPunct="0">
              <a:spcBef>
                <a:spcPct val="0"/>
              </a:spcBef>
              <a:spcAft>
                <a:spcPct val="0"/>
              </a:spcAft>
              <a:tabLst>
                <a:tab pos="4456113" algn="l"/>
              </a:tabLst>
              <a:defRPr sz="7600">
                <a:solidFill>
                  <a:schemeClr val="tx1"/>
                </a:solidFill>
                <a:latin typeface="Arial" panose="020B0604020202020204" pitchFamily="34" charset="0"/>
              </a:defRPr>
            </a:lvl7pPr>
            <a:lvl8pPr marL="3429000" indent="-228600" defTabSz="2741613" eaLnBrk="0" fontAlgn="base" hangingPunct="0">
              <a:spcBef>
                <a:spcPct val="0"/>
              </a:spcBef>
              <a:spcAft>
                <a:spcPct val="0"/>
              </a:spcAft>
              <a:tabLst>
                <a:tab pos="4456113" algn="l"/>
              </a:tabLst>
              <a:defRPr sz="7600">
                <a:solidFill>
                  <a:schemeClr val="tx1"/>
                </a:solidFill>
                <a:latin typeface="Arial" panose="020B0604020202020204" pitchFamily="34" charset="0"/>
              </a:defRPr>
            </a:lvl8pPr>
            <a:lvl9pPr marL="3886200" indent="-228600" defTabSz="2741613" eaLnBrk="0" fontAlgn="base" hangingPunct="0">
              <a:spcBef>
                <a:spcPct val="0"/>
              </a:spcBef>
              <a:spcAft>
                <a:spcPct val="0"/>
              </a:spcAft>
              <a:tabLst>
                <a:tab pos="4456113" algn="l"/>
              </a:tabLst>
              <a:defRPr sz="7600">
                <a:solidFill>
                  <a:schemeClr val="tx1"/>
                </a:solidFill>
                <a:latin typeface="Arial" panose="020B0604020202020204" pitchFamily="34" charset="0"/>
              </a:defRPr>
            </a:lvl9pPr>
          </a:lstStyle>
          <a:p>
            <a:pPr algn="ctr" eaLnBrk="1" hangingPunct="1"/>
            <a:r>
              <a:rPr lang="en-US" altLang="en-US" sz="3200" b="1" dirty="0"/>
              <a:t>Acknowledgments </a:t>
            </a:r>
            <a:endParaRPr lang="en-US" altLang="en-US" sz="3200" dirty="0">
              <a:latin typeface="Georgia" panose="02040502050405020303" pitchFamily="18" charset="0"/>
            </a:endParaRPr>
          </a:p>
          <a:p>
            <a:pPr algn="just" eaLnBrk="1" hangingPunct="1"/>
            <a:r>
              <a:rPr lang="en-US" altLang="en-US" sz="3200" dirty="0">
                <a:latin typeface="Georgia" panose="02040502050405020303" pitchFamily="18" charset="0"/>
              </a:rPr>
              <a:t>Grand View University Biology Department for lab support.</a:t>
            </a:r>
          </a:p>
          <a:p>
            <a:pPr algn="just" eaLnBrk="1" hangingPunct="1"/>
            <a:endParaRPr lang="en-US" altLang="en-US" sz="2400" dirty="0">
              <a:latin typeface="Georgia" panose="02040502050405020303" pitchFamily="18" charset="0"/>
            </a:endParaRPr>
          </a:p>
          <a:p>
            <a:pPr algn="just" eaLnBrk="1" hangingPunct="1"/>
            <a:r>
              <a:rPr lang="en-US" altLang="en-US" sz="3200" dirty="0">
                <a:latin typeface="Georgia" panose="02040502050405020303" pitchFamily="18" charset="0"/>
              </a:rPr>
              <a:t>Monetary donation by Corteva that helped purchase hand homogenizers.</a:t>
            </a:r>
          </a:p>
        </p:txBody>
      </p:sp>
      <p:sp>
        <p:nvSpPr>
          <p:cNvPr id="2056" name="Text Box 308"/>
          <p:cNvSpPr txBox="1">
            <a:spLocks noChangeArrowheads="1"/>
          </p:cNvSpPr>
          <p:nvPr/>
        </p:nvSpPr>
        <p:spPr bwMode="auto">
          <a:xfrm>
            <a:off x="13940432" y="5407864"/>
            <a:ext cx="17408885" cy="78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4716" tIns="32360" rIns="64716" bIns="32360">
            <a:spAutoFit/>
          </a:bodyPr>
          <a:lstStyle>
            <a:lvl1pPr defTabSz="2741613" eaLnBrk="0" hangingPunct="0">
              <a:defRPr sz="7600">
                <a:solidFill>
                  <a:schemeClr val="tx1"/>
                </a:solidFill>
                <a:latin typeface="Arial" panose="020B0604020202020204" pitchFamily="34" charset="0"/>
              </a:defRPr>
            </a:lvl1pPr>
            <a:lvl2pPr marL="742950" indent="-285750" defTabSz="2741613" eaLnBrk="0" hangingPunct="0">
              <a:defRPr sz="7600">
                <a:solidFill>
                  <a:schemeClr val="tx1"/>
                </a:solidFill>
                <a:latin typeface="Arial" panose="020B0604020202020204" pitchFamily="34" charset="0"/>
              </a:defRPr>
            </a:lvl2pPr>
            <a:lvl3pPr marL="1143000" indent="-228600" defTabSz="2741613" eaLnBrk="0" hangingPunct="0">
              <a:defRPr sz="7600">
                <a:solidFill>
                  <a:schemeClr val="tx1"/>
                </a:solidFill>
                <a:latin typeface="Arial" panose="020B0604020202020204" pitchFamily="34" charset="0"/>
              </a:defRPr>
            </a:lvl3pPr>
            <a:lvl4pPr marL="1600200" indent="-228600" defTabSz="2741613" eaLnBrk="0" hangingPunct="0">
              <a:defRPr sz="7600">
                <a:solidFill>
                  <a:schemeClr val="tx1"/>
                </a:solidFill>
                <a:latin typeface="Arial" panose="020B0604020202020204" pitchFamily="34" charset="0"/>
              </a:defRPr>
            </a:lvl4pPr>
            <a:lvl5pPr marL="2057400" indent="-228600" defTabSz="2741613" eaLnBrk="0" hangingPunct="0">
              <a:defRPr sz="7600">
                <a:solidFill>
                  <a:schemeClr val="tx1"/>
                </a:solidFill>
                <a:latin typeface="Arial" panose="020B0604020202020204" pitchFamily="34" charset="0"/>
              </a:defRPr>
            </a:lvl5pPr>
            <a:lvl6pPr marL="2514600" indent="-228600" defTabSz="2741613"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2741613"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2741613"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2741613" eaLnBrk="0" fontAlgn="base" hangingPunct="0">
              <a:spcBef>
                <a:spcPct val="0"/>
              </a:spcBef>
              <a:spcAft>
                <a:spcPct val="0"/>
              </a:spcAft>
              <a:defRPr sz="7600">
                <a:solidFill>
                  <a:schemeClr val="tx1"/>
                </a:solidFill>
                <a:latin typeface="Arial" panose="020B0604020202020204" pitchFamily="34" charset="0"/>
              </a:defRPr>
            </a:lvl9pPr>
          </a:lstStyle>
          <a:p>
            <a:pPr algn="ctr" eaLnBrk="1" hangingPunct="1"/>
            <a:r>
              <a:rPr lang="en-US" altLang="en-US" sz="4667" b="1" dirty="0"/>
              <a:t>Results</a:t>
            </a:r>
          </a:p>
        </p:txBody>
      </p:sp>
      <p:sp>
        <p:nvSpPr>
          <p:cNvPr id="2059" name="Text Box 133"/>
          <p:cNvSpPr txBox="1">
            <a:spLocks noChangeArrowheads="1"/>
          </p:cNvSpPr>
          <p:nvPr/>
        </p:nvSpPr>
        <p:spPr bwMode="auto">
          <a:xfrm>
            <a:off x="13940437" y="16228913"/>
            <a:ext cx="17408882" cy="650390"/>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square" lIns="129432" tIns="64716" rIns="129432" bIns="64716">
            <a:spAutoFit/>
          </a:bodyPr>
          <a:lstStyle>
            <a:lvl1pPr defTabSz="3824288" eaLnBrk="0" hangingPunct="0">
              <a:defRPr sz="7600">
                <a:solidFill>
                  <a:schemeClr val="tx1"/>
                </a:solidFill>
                <a:latin typeface="Arial" panose="020B0604020202020204" pitchFamily="34" charset="0"/>
              </a:defRPr>
            </a:lvl1pPr>
            <a:lvl2pPr marL="742950" indent="-285750" defTabSz="3824288" eaLnBrk="0" hangingPunct="0">
              <a:defRPr sz="7600">
                <a:solidFill>
                  <a:schemeClr val="tx1"/>
                </a:solidFill>
                <a:latin typeface="Arial" panose="020B0604020202020204" pitchFamily="34" charset="0"/>
              </a:defRPr>
            </a:lvl2pPr>
            <a:lvl3pPr marL="1143000" indent="-228600" defTabSz="3824288" eaLnBrk="0" hangingPunct="0">
              <a:defRPr sz="7600">
                <a:solidFill>
                  <a:schemeClr val="tx1"/>
                </a:solidFill>
                <a:latin typeface="Arial" panose="020B0604020202020204" pitchFamily="34" charset="0"/>
              </a:defRPr>
            </a:lvl3pPr>
            <a:lvl4pPr marL="1600200" indent="-228600" defTabSz="3824288" eaLnBrk="0" hangingPunct="0">
              <a:defRPr sz="7600">
                <a:solidFill>
                  <a:schemeClr val="tx1"/>
                </a:solidFill>
                <a:latin typeface="Arial" panose="020B0604020202020204" pitchFamily="34" charset="0"/>
              </a:defRPr>
            </a:lvl4pPr>
            <a:lvl5pPr marL="2057400" indent="-228600" defTabSz="3824288" eaLnBrk="0" hangingPunct="0">
              <a:defRPr sz="7600">
                <a:solidFill>
                  <a:schemeClr val="tx1"/>
                </a:solidFill>
                <a:latin typeface="Arial" panose="020B0604020202020204" pitchFamily="34" charset="0"/>
              </a:defRPr>
            </a:lvl5pPr>
            <a:lvl6pPr marL="2514600" indent="-228600" defTabSz="38242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8242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8242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824288" eaLnBrk="0" fontAlgn="base" hangingPunct="0">
              <a:spcBef>
                <a:spcPct val="0"/>
              </a:spcBef>
              <a:spcAft>
                <a:spcPct val="0"/>
              </a:spcAft>
              <a:defRPr sz="7600">
                <a:solidFill>
                  <a:schemeClr val="tx1"/>
                </a:solidFill>
                <a:latin typeface="Arial" panose="020B0604020202020204" pitchFamily="34" charset="0"/>
              </a:defRPr>
            </a:lvl9pPr>
          </a:lstStyle>
          <a:p>
            <a:pPr algn="ctr" eaLnBrk="1" hangingPunct="1"/>
            <a:r>
              <a:rPr lang="en-US" altLang="en-US" sz="3377" dirty="0">
                <a:latin typeface="Georgia" panose="02040502050405020303" pitchFamily="18" charset="0"/>
              </a:rPr>
              <a:t>Figure 2</a:t>
            </a:r>
          </a:p>
        </p:txBody>
      </p:sp>
      <p:sp>
        <p:nvSpPr>
          <p:cNvPr id="2060" name="Text Box 25"/>
          <p:cNvSpPr txBox="1">
            <a:spLocks noChangeArrowheads="1"/>
          </p:cNvSpPr>
          <p:nvPr/>
        </p:nvSpPr>
        <p:spPr bwMode="auto">
          <a:xfrm>
            <a:off x="660406" y="5658554"/>
            <a:ext cx="11561234" cy="996696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64716" tIns="32360" rIns="64716" bIns="32360">
            <a:spAutoFit/>
          </a:bodyPr>
          <a:lstStyle>
            <a:lvl1pPr defTabSz="2741613" eaLnBrk="0" hangingPunct="0">
              <a:defRPr sz="7600">
                <a:solidFill>
                  <a:schemeClr val="tx1"/>
                </a:solidFill>
                <a:latin typeface="Arial" panose="020B0604020202020204" pitchFamily="34" charset="0"/>
              </a:defRPr>
            </a:lvl1pPr>
            <a:lvl2pPr marL="742950" indent="-285750" defTabSz="2741613" eaLnBrk="0" hangingPunct="0">
              <a:defRPr sz="7600">
                <a:solidFill>
                  <a:schemeClr val="tx1"/>
                </a:solidFill>
                <a:latin typeface="Arial" panose="020B0604020202020204" pitchFamily="34" charset="0"/>
              </a:defRPr>
            </a:lvl2pPr>
            <a:lvl3pPr marL="1143000" indent="-228600" defTabSz="2741613" eaLnBrk="0" hangingPunct="0">
              <a:defRPr sz="7600">
                <a:solidFill>
                  <a:schemeClr val="tx1"/>
                </a:solidFill>
                <a:latin typeface="Arial" panose="020B0604020202020204" pitchFamily="34" charset="0"/>
              </a:defRPr>
            </a:lvl3pPr>
            <a:lvl4pPr marL="1600200" indent="-228600" defTabSz="2741613" eaLnBrk="0" hangingPunct="0">
              <a:defRPr sz="7600">
                <a:solidFill>
                  <a:schemeClr val="tx1"/>
                </a:solidFill>
                <a:latin typeface="Arial" panose="020B0604020202020204" pitchFamily="34" charset="0"/>
              </a:defRPr>
            </a:lvl4pPr>
            <a:lvl5pPr marL="2057400" indent="-228600" defTabSz="2741613" eaLnBrk="0" hangingPunct="0">
              <a:defRPr sz="7600">
                <a:solidFill>
                  <a:schemeClr val="tx1"/>
                </a:solidFill>
                <a:latin typeface="Arial" panose="020B0604020202020204" pitchFamily="34" charset="0"/>
              </a:defRPr>
            </a:lvl5pPr>
            <a:lvl6pPr marL="2514600" indent="-228600" defTabSz="2741613"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2741613"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2741613"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2741613" eaLnBrk="0" fontAlgn="base" hangingPunct="0">
              <a:spcBef>
                <a:spcPct val="0"/>
              </a:spcBef>
              <a:spcAft>
                <a:spcPct val="0"/>
              </a:spcAft>
              <a:defRPr sz="7600">
                <a:solidFill>
                  <a:schemeClr val="tx1"/>
                </a:solidFill>
                <a:latin typeface="Arial" panose="020B0604020202020204" pitchFamily="34" charset="0"/>
              </a:defRPr>
            </a:lvl9pPr>
          </a:lstStyle>
          <a:p>
            <a:pPr algn="ctr" eaLnBrk="1" hangingPunct="1"/>
            <a:r>
              <a:rPr lang="en-US" altLang="en-US" sz="3910" b="1" dirty="0"/>
              <a:t>Background</a:t>
            </a:r>
            <a:endParaRPr lang="en-US" altLang="en-US" sz="2577" b="1" dirty="0"/>
          </a:p>
          <a:p>
            <a:pPr eaLnBrk="1" hangingPunct="1"/>
            <a:r>
              <a:rPr lang="en-US" sz="4268" dirty="0">
                <a:latin typeface="+mn-lt"/>
              </a:rPr>
              <a:t>Lichen are symbiotes between fungi and algae or cyanobacteria.  They are biosensors of environment health because they are exquisitely sensitive to air pollution in urban areas</a:t>
            </a:r>
            <a:r>
              <a:rPr lang="en-US" sz="4268" baseline="30000" dirty="0">
                <a:latin typeface="+mn-lt"/>
              </a:rPr>
              <a:t>1</a:t>
            </a:r>
            <a:r>
              <a:rPr lang="en-US" sz="4268" dirty="0">
                <a:latin typeface="+mn-lt"/>
              </a:rPr>
              <a:t>. Local extinction (extirpation) of lichen due to urbanization leads to loss of biodiversity, which is needed for efficient ecosystems.</a:t>
            </a:r>
          </a:p>
          <a:p>
            <a:pPr eaLnBrk="1" hangingPunct="1"/>
            <a:endParaRPr lang="en-US" sz="4268" dirty="0">
              <a:latin typeface="+mn-lt"/>
            </a:endParaRPr>
          </a:p>
          <a:p>
            <a:pPr eaLnBrk="1" hangingPunct="1"/>
            <a:r>
              <a:rPr lang="en-US" altLang="en-US" sz="4268" dirty="0">
                <a:latin typeface="+mn-lt"/>
              </a:rPr>
              <a:t>The Iowa Lichen Project housed in the Ada Hayden Herbarium was established in 1870 to maintain a record of Iowan lichen</a:t>
            </a:r>
            <a:r>
              <a:rPr lang="en-US" altLang="en-US" sz="4268" baseline="30000" dirty="0">
                <a:latin typeface="+mn-lt"/>
              </a:rPr>
              <a:t>2</a:t>
            </a:r>
            <a:r>
              <a:rPr lang="en-US" altLang="en-US" sz="4268" dirty="0">
                <a:latin typeface="+mn-lt"/>
              </a:rPr>
              <a:t>.</a:t>
            </a:r>
            <a:r>
              <a:rPr lang="en-US" sz="4268" dirty="0">
                <a:latin typeface="+mn-lt"/>
              </a:rPr>
              <a:t> Their database is an essential tool for improving understanding of the current, and historical, diversity and distribution of lichens in the state.</a:t>
            </a:r>
            <a:endParaRPr lang="en-US" altLang="en-US" sz="4268" dirty="0">
              <a:latin typeface="+mn-lt"/>
            </a:endParaRPr>
          </a:p>
          <a:p>
            <a:pPr eaLnBrk="1" hangingPunct="1"/>
            <a:endParaRPr lang="en-US" altLang="en-US" sz="4268" dirty="0">
              <a:latin typeface="+mn-lt"/>
            </a:endParaRPr>
          </a:p>
          <a:p>
            <a:pPr eaLnBrk="1" hangingPunct="1"/>
            <a:endParaRPr lang="en-US" sz="4268" dirty="0"/>
          </a:p>
        </p:txBody>
      </p:sp>
      <p:sp>
        <p:nvSpPr>
          <p:cNvPr id="2061" name="Text Box 32"/>
          <p:cNvSpPr txBox="1">
            <a:spLocks noChangeArrowheads="1"/>
          </p:cNvSpPr>
          <p:nvPr/>
        </p:nvSpPr>
        <p:spPr bwMode="auto">
          <a:xfrm>
            <a:off x="32568078" y="25001823"/>
            <a:ext cx="10358691" cy="33893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64716" tIns="32360" rIns="64716" bIns="32360">
            <a:spAutoFit/>
          </a:bodyPr>
          <a:lstStyle>
            <a:lvl1pPr defTabSz="2741613" eaLnBrk="0" hangingPunct="0">
              <a:defRPr sz="7600">
                <a:solidFill>
                  <a:schemeClr val="tx1"/>
                </a:solidFill>
                <a:latin typeface="Arial" panose="020B0604020202020204" pitchFamily="34" charset="0"/>
              </a:defRPr>
            </a:lvl1pPr>
            <a:lvl2pPr marL="742950" indent="-285750" defTabSz="2741613" eaLnBrk="0" hangingPunct="0">
              <a:defRPr sz="7600">
                <a:solidFill>
                  <a:schemeClr val="tx1"/>
                </a:solidFill>
                <a:latin typeface="Arial" panose="020B0604020202020204" pitchFamily="34" charset="0"/>
              </a:defRPr>
            </a:lvl2pPr>
            <a:lvl3pPr marL="1143000" indent="-228600" defTabSz="2741613" eaLnBrk="0" hangingPunct="0">
              <a:defRPr sz="7600">
                <a:solidFill>
                  <a:schemeClr val="tx1"/>
                </a:solidFill>
                <a:latin typeface="Arial" panose="020B0604020202020204" pitchFamily="34" charset="0"/>
              </a:defRPr>
            </a:lvl3pPr>
            <a:lvl4pPr marL="1600200" indent="-228600" defTabSz="2741613" eaLnBrk="0" hangingPunct="0">
              <a:defRPr sz="7600">
                <a:solidFill>
                  <a:schemeClr val="tx1"/>
                </a:solidFill>
                <a:latin typeface="Arial" panose="020B0604020202020204" pitchFamily="34" charset="0"/>
              </a:defRPr>
            </a:lvl4pPr>
            <a:lvl5pPr marL="2057400" indent="-228600" defTabSz="2741613" eaLnBrk="0" hangingPunct="0">
              <a:defRPr sz="7600">
                <a:solidFill>
                  <a:schemeClr val="tx1"/>
                </a:solidFill>
                <a:latin typeface="Arial" panose="020B0604020202020204" pitchFamily="34" charset="0"/>
              </a:defRPr>
            </a:lvl5pPr>
            <a:lvl6pPr marL="2514600" indent="-228600" defTabSz="2741613"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2741613"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2741613"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2741613" eaLnBrk="0" fontAlgn="base" hangingPunct="0">
              <a:spcBef>
                <a:spcPct val="0"/>
              </a:spcBef>
              <a:spcAft>
                <a:spcPct val="0"/>
              </a:spcAft>
              <a:defRPr sz="7600">
                <a:solidFill>
                  <a:schemeClr val="tx1"/>
                </a:solidFill>
                <a:latin typeface="Arial" panose="020B0604020202020204" pitchFamily="34" charset="0"/>
              </a:defRPr>
            </a:lvl9pPr>
          </a:lstStyle>
          <a:p>
            <a:pPr algn="ctr" eaLnBrk="1" hangingPunct="1"/>
            <a:r>
              <a:rPr lang="en-US" altLang="en-US" sz="3200" b="1" dirty="0"/>
              <a:t>References</a:t>
            </a:r>
          </a:p>
          <a:p>
            <a:pPr eaLnBrk="1" hangingPunct="1"/>
            <a:endParaRPr lang="en-US" altLang="en-US" sz="3200" b="1" dirty="0"/>
          </a:p>
          <a:p>
            <a:pPr algn="just" eaLnBrk="1" hangingPunct="1"/>
            <a:r>
              <a:rPr lang="en-US" altLang="en-US" sz="3200" dirty="0">
                <a:latin typeface="Georgia" panose="02040502050405020303" pitchFamily="18" charset="0"/>
              </a:rPr>
              <a:t>1) Abrego, N, et al. 2020. </a:t>
            </a:r>
            <a:r>
              <a:rPr lang="en-US" altLang="en-US" sz="3200" i="1" dirty="0">
                <a:latin typeface="Georgia" panose="02040502050405020303" pitchFamily="18" charset="0"/>
              </a:rPr>
              <a:t>The ISME Journal, </a:t>
            </a:r>
            <a:r>
              <a:rPr lang="en-US" altLang="en-US" sz="3200" b="1" i="1" dirty="0">
                <a:latin typeface="Georgia" panose="02040502050405020303" pitchFamily="18" charset="0"/>
              </a:rPr>
              <a:t>1</a:t>
            </a:r>
            <a:r>
              <a:rPr lang="en-US" altLang="en-US" sz="3200" b="1" dirty="0">
                <a:latin typeface="Georgia" panose="02040502050405020303" pitchFamily="18" charset="0"/>
              </a:rPr>
              <a:t>4</a:t>
            </a:r>
            <a:r>
              <a:rPr lang="en-US" altLang="en-US" sz="3200" dirty="0">
                <a:latin typeface="Georgia" panose="02040502050405020303" pitchFamily="18" charset="0"/>
              </a:rPr>
              <a:t>:2806. </a:t>
            </a:r>
            <a:r>
              <a:rPr lang="en-US" sz="3200" dirty="0">
                <a:latin typeface="Georgia" panose="02040502050405020303" pitchFamily="18" charset="0"/>
              </a:rPr>
              <a:t>https://doi.org/10.1038/s41396-020-0732-1</a:t>
            </a:r>
            <a:endParaRPr lang="en-US" altLang="en-US" sz="3200" dirty="0">
              <a:latin typeface="Georgia" panose="02040502050405020303" pitchFamily="18" charset="0"/>
            </a:endParaRPr>
          </a:p>
          <a:p>
            <a:pPr algn="just" eaLnBrk="1" hangingPunct="1"/>
            <a:endParaRPr lang="en-US" altLang="en-US" sz="2400" dirty="0">
              <a:latin typeface="Georgia" panose="02040502050405020303" pitchFamily="18" charset="0"/>
            </a:endParaRPr>
          </a:p>
          <a:p>
            <a:pPr algn="just" eaLnBrk="1" hangingPunct="1"/>
            <a:r>
              <a:rPr lang="en-US" altLang="en-US" sz="3200" dirty="0">
                <a:latin typeface="Georgia" panose="02040502050405020303" pitchFamily="18" charset="0"/>
              </a:rPr>
              <a:t>2) https://www.herbarium.iastate.edu/iowa-lichen-project. The Iowa Lichen Project</a:t>
            </a:r>
          </a:p>
        </p:txBody>
      </p:sp>
      <p:sp>
        <p:nvSpPr>
          <p:cNvPr id="8" name="TextBox 7"/>
          <p:cNvSpPr txBox="1"/>
          <p:nvPr/>
        </p:nvSpPr>
        <p:spPr>
          <a:xfrm>
            <a:off x="14319746" y="18316299"/>
            <a:ext cx="7988300" cy="708014"/>
          </a:xfrm>
          <a:prstGeom prst="rect">
            <a:avLst/>
          </a:prstGeom>
          <a:noFill/>
        </p:spPr>
        <p:txBody>
          <a:bodyPr wrap="square" rtlCol="0">
            <a:spAutoFit/>
          </a:bodyPr>
          <a:lstStyle/>
          <a:p>
            <a:pPr algn="ctr"/>
            <a:r>
              <a:rPr lang="en-US" sz="4001" dirty="0"/>
              <a:t>Lichen Isolate Before Straining</a:t>
            </a:r>
          </a:p>
        </p:txBody>
      </p:sp>
      <p:sp>
        <p:nvSpPr>
          <p:cNvPr id="9" name="TextBox 8"/>
          <p:cNvSpPr txBox="1"/>
          <p:nvPr/>
        </p:nvSpPr>
        <p:spPr>
          <a:xfrm>
            <a:off x="23325314" y="18404790"/>
            <a:ext cx="7989713" cy="708014"/>
          </a:xfrm>
          <a:prstGeom prst="rect">
            <a:avLst/>
          </a:prstGeom>
          <a:noFill/>
        </p:spPr>
        <p:txBody>
          <a:bodyPr wrap="square" rtlCol="0">
            <a:spAutoFit/>
          </a:bodyPr>
          <a:lstStyle/>
          <a:p>
            <a:pPr algn="ctr"/>
            <a:r>
              <a:rPr lang="en-US" sz="4001" dirty="0"/>
              <a:t>Lichen Isolate After Straining</a:t>
            </a:r>
          </a:p>
        </p:txBody>
      </p:sp>
      <p:sp>
        <p:nvSpPr>
          <p:cNvPr id="24" name="Text Box 25"/>
          <p:cNvSpPr txBox="1">
            <a:spLocks noChangeArrowheads="1"/>
          </p:cNvSpPr>
          <p:nvPr/>
        </p:nvSpPr>
        <p:spPr bwMode="auto">
          <a:xfrm>
            <a:off x="812921" y="15996125"/>
            <a:ext cx="11408717" cy="5004268"/>
          </a:xfrm>
          <a:prstGeom prst="rect">
            <a:avLst/>
          </a:prstGeom>
          <a:noFill/>
          <a:ln w="3810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wrap="square" lIns="64716" tIns="32360" rIns="64716" bIns="32360">
            <a:spAutoFit/>
          </a:bodyPr>
          <a:lstStyle>
            <a:lvl1pPr defTabSz="2741613" eaLnBrk="0" hangingPunct="0">
              <a:defRPr sz="7600">
                <a:solidFill>
                  <a:schemeClr val="tx1"/>
                </a:solidFill>
                <a:latin typeface="Arial" panose="020B0604020202020204" pitchFamily="34" charset="0"/>
              </a:defRPr>
            </a:lvl1pPr>
            <a:lvl2pPr marL="742950" indent="-285750" defTabSz="2741613" eaLnBrk="0" hangingPunct="0">
              <a:defRPr sz="7600">
                <a:solidFill>
                  <a:schemeClr val="tx1"/>
                </a:solidFill>
                <a:latin typeface="Arial" panose="020B0604020202020204" pitchFamily="34" charset="0"/>
              </a:defRPr>
            </a:lvl2pPr>
            <a:lvl3pPr marL="1143000" indent="-228600" defTabSz="2741613" eaLnBrk="0" hangingPunct="0">
              <a:defRPr sz="7600">
                <a:solidFill>
                  <a:schemeClr val="tx1"/>
                </a:solidFill>
                <a:latin typeface="Arial" panose="020B0604020202020204" pitchFamily="34" charset="0"/>
              </a:defRPr>
            </a:lvl3pPr>
            <a:lvl4pPr marL="1600200" indent="-228600" defTabSz="2741613" eaLnBrk="0" hangingPunct="0">
              <a:defRPr sz="7600">
                <a:solidFill>
                  <a:schemeClr val="tx1"/>
                </a:solidFill>
                <a:latin typeface="Arial" panose="020B0604020202020204" pitchFamily="34" charset="0"/>
              </a:defRPr>
            </a:lvl4pPr>
            <a:lvl5pPr marL="2057400" indent="-228600" defTabSz="2741613" eaLnBrk="0" hangingPunct="0">
              <a:defRPr sz="7600">
                <a:solidFill>
                  <a:schemeClr val="tx1"/>
                </a:solidFill>
                <a:latin typeface="Arial" panose="020B0604020202020204" pitchFamily="34" charset="0"/>
              </a:defRPr>
            </a:lvl5pPr>
            <a:lvl6pPr marL="2514600" indent="-228600" defTabSz="2741613"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2741613"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2741613"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2741613" eaLnBrk="0" fontAlgn="base" hangingPunct="0">
              <a:spcBef>
                <a:spcPct val="0"/>
              </a:spcBef>
              <a:spcAft>
                <a:spcPct val="0"/>
              </a:spcAft>
              <a:defRPr sz="7600">
                <a:solidFill>
                  <a:schemeClr val="tx1"/>
                </a:solidFill>
                <a:latin typeface="Arial" panose="020B0604020202020204" pitchFamily="34" charset="0"/>
              </a:defRPr>
            </a:lvl9pPr>
          </a:lstStyle>
          <a:p>
            <a:pPr algn="ctr" eaLnBrk="1" hangingPunct="1"/>
            <a:r>
              <a:rPr lang="en-US" altLang="en-US" sz="3910" b="1" dirty="0"/>
              <a:t>Objective</a:t>
            </a:r>
            <a:endParaRPr lang="en-US" altLang="en-US" sz="2577" b="1" dirty="0"/>
          </a:p>
          <a:p>
            <a:pPr eaLnBrk="1" hangingPunct="1"/>
            <a:r>
              <a:rPr lang="en-US" sz="3734" dirty="0"/>
              <a:t>In this study, our main goal was to develop a technique to quickly and efficiently identify the lichen on Grand View University campus.</a:t>
            </a:r>
          </a:p>
          <a:p>
            <a:pPr eaLnBrk="1" hangingPunct="1"/>
            <a:endParaRPr lang="en-US" sz="3734" dirty="0"/>
          </a:p>
          <a:p>
            <a:pPr eaLnBrk="1" hangingPunct="1"/>
            <a:r>
              <a:rPr lang="en-US" sz="3734" dirty="0"/>
              <a:t>Our overarching  intent is to contribute to the Iowa Lichen Project and track lichen local extinctions in Iowan urban areas.</a:t>
            </a:r>
            <a:br>
              <a:rPr lang="en-US" sz="2133" dirty="0"/>
            </a:br>
            <a:endParaRPr lang="en-US" altLang="en-US" sz="2045" dirty="0">
              <a:latin typeface="Georgia" panose="02040502050405020303" pitchFamily="18" charset="0"/>
            </a:endParaRPr>
          </a:p>
        </p:txBody>
      </p:sp>
      <p:sp>
        <p:nvSpPr>
          <p:cNvPr id="25" name="Text Box 246"/>
          <p:cNvSpPr txBox="1">
            <a:spLocks noChangeArrowheads="1"/>
          </p:cNvSpPr>
          <p:nvPr/>
        </p:nvSpPr>
        <p:spPr bwMode="auto">
          <a:xfrm>
            <a:off x="13940437" y="17118999"/>
            <a:ext cx="17408882" cy="8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432" tIns="64716" rIns="129432" bIns="64716">
            <a:spAutoFit/>
          </a:bodyPr>
          <a:lstStyle>
            <a:lvl1pPr defTabSz="3824288" eaLnBrk="0" hangingPunct="0">
              <a:defRPr sz="7600">
                <a:solidFill>
                  <a:schemeClr val="tx1"/>
                </a:solidFill>
                <a:latin typeface="Arial" panose="020B0604020202020204" pitchFamily="34" charset="0"/>
              </a:defRPr>
            </a:lvl1pPr>
            <a:lvl2pPr marL="742950" indent="-285750" defTabSz="3824288" eaLnBrk="0" hangingPunct="0">
              <a:defRPr sz="7600">
                <a:solidFill>
                  <a:schemeClr val="tx1"/>
                </a:solidFill>
                <a:latin typeface="Arial" panose="020B0604020202020204" pitchFamily="34" charset="0"/>
              </a:defRPr>
            </a:lvl2pPr>
            <a:lvl3pPr marL="1143000" indent="-228600" defTabSz="3824288" eaLnBrk="0" hangingPunct="0">
              <a:defRPr sz="7600">
                <a:solidFill>
                  <a:schemeClr val="tx1"/>
                </a:solidFill>
                <a:latin typeface="Arial" panose="020B0604020202020204" pitchFamily="34" charset="0"/>
              </a:defRPr>
            </a:lvl3pPr>
            <a:lvl4pPr marL="1600200" indent="-228600" defTabSz="3824288" eaLnBrk="0" hangingPunct="0">
              <a:defRPr sz="7600">
                <a:solidFill>
                  <a:schemeClr val="tx1"/>
                </a:solidFill>
                <a:latin typeface="Arial" panose="020B0604020202020204" pitchFamily="34" charset="0"/>
              </a:defRPr>
            </a:lvl4pPr>
            <a:lvl5pPr marL="2057400" indent="-228600" defTabSz="3824288" eaLnBrk="0" hangingPunct="0">
              <a:defRPr sz="7600">
                <a:solidFill>
                  <a:schemeClr val="tx1"/>
                </a:solidFill>
                <a:latin typeface="Arial" panose="020B0604020202020204" pitchFamily="34" charset="0"/>
              </a:defRPr>
            </a:lvl5pPr>
            <a:lvl6pPr marL="2514600" indent="-228600" defTabSz="38242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8242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8242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8242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r>
              <a:rPr lang="en-US" altLang="en-US" sz="2400" i="1" dirty="0">
                <a:latin typeface="Georgia" panose="02040502050405020303" pitchFamily="18" charset="0"/>
              </a:rPr>
              <a:t>Figure 2: Micrographs taken of lichen isolations before and after straining. Straining helped separate lichen symbiotes (fungi and cyanobacteria) from each other and from the contaminating bark of the tree that helps with accurate identification.</a:t>
            </a:r>
            <a:endParaRPr lang="en-US" altLang="en-US" sz="1800" i="1" dirty="0">
              <a:latin typeface="Georgia" panose="02040502050405020303" pitchFamily="18" charset="0"/>
            </a:endParaRPr>
          </a:p>
        </p:txBody>
      </p:sp>
      <p:sp>
        <p:nvSpPr>
          <p:cNvPr id="2057" name="Text Box 400"/>
          <p:cNvSpPr txBox="1">
            <a:spLocks noChangeArrowheads="1"/>
          </p:cNvSpPr>
          <p:nvPr/>
        </p:nvSpPr>
        <p:spPr bwMode="auto">
          <a:xfrm>
            <a:off x="13896692" y="6354818"/>
            <a:ext cx="17496371" cy="612027"/>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3824288" eaLnBrk="0" hangingPunct="0">
              <a:defRPr sz="7600">
                <a:solidFill>
                  <a:schemeClr val="tx1"/>
                </a:solidFill>
                <a:latin typeface="Arial" panose="020B0604020202020204" pitchFamily="34" charset="0"/>
              </a:defRPr>
            </a:lvl1pPr>
            <a:lvl2pPr marL="742950" indent="-285750" defTabSz="3824288" eaLnBrk="0" hangingPunct="0">
              <a:defRPr sz="7600">
                <a:solidFill>
                  <a:schemeClr val="tx1"/>
                </a:solidFill>
                <a:latin typeface="Arial" panose="020B0604020202020204" pitchFamily="34" charset="0"/>
              </a:defRPr>
            </a:lvl2pPr>
            <a:lvl3pPr marL="1143000" indent="-228600" defTabSz="3824288" eaLnBrk="0" hangingPunct="0">
              <a:defRPr sz="7600">
                <a:solidFill>
                  <a:schemeClr val="tx1"/>
                </a:solidFill>
                <a:latin typeface="Arial" panose="020B0604020202020204" pitchFamily="34" charset="0"/>
              </a:defRPr>
            </a:lvl3pPr>
            <a:lvl4pPr marL="1600200" indent="-228600" defTabSz="3824288" eaLnBrk="0" hangingPunct="0">
              <a:defRPr sz="7600">
                <a:solidFill>
                  <a:schemeClr val="tx1"/>
                </a:solidFill>
                <a:latin typeface="Arial" panose="020B0604020202020204" pitchFamily="34" charset="0"/>
              </a:defRPr>
            </a:lvl4pPr>
            <a:lvl5pPr marL="2057400" indent="-228600" defTabSz="3824288" eaLnBrk="0" hangingPunct="0">
              <a:defRPr sz="7600">
                <a:solidFill>
                  <a:schemeClr val="tx1"/>
                </a:solidFill>
                <a:latin typeface="Arial" panose="020B0604020202020204" pitchFamily="34" charset="0"/>
              </a:defRPr>
            </a:lvl5pPr>
            <a:lvl6pPr marL="2514600" indent="-228600" defTabSz="38242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8242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8242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824288" eaLnBrk="0" fontAlgn="base" hangingPunct="0">
              <a:spcBef>
                <a:spcPct val="0"/>
              </a:spcBef>
              <a:spcAft>
                <a:spcPct val="0"/>
              </a:spcAft>
              <a:defRPr sz="7600">
                <a:solidFill>
                  <a:schemeClr val="tx1"/>
                </a:solidFill>
                <a:latin typeface="Arial" panose="020B0604020202020204" pitchFamily="34" charset="0"/>
              </a:defRPr>
            </a:lvl9pPr>
          </a:lstStyle>
          <a:p>
            <a:pPr algn="ctr" eaLnBrk="1" hangingPunct="1"/>
            <a:r>
              <a:rPr lang="en-US" altLang="en-US" sz="3377" dirty="0">
                <a:latin typeface="Georgia" panose="02040502050405020303" pitchFamily="18" charset="0"/>
              </a:rPr>
              <a:t>Figure 1</a:t>
            </a:r>
          </a:p>
        </p:txBody>
      </p:sp>
      <p:sp>
        <p:nvSpPr>
          <p:cNvPr id="51" name="Text Box 28"/>
          <p:cNvSpPr txBox="1">
            <a:spLocks noChangeArrowheads="1"/>
          </p:cNvSpPr>
          <p:nvPr/>
        </p:nvSpPr>
        <p:spPr bwMode="auto">
          <a:xfrm>
            <a:off x="32568080" y="16437464"/>
            <a:ext cx="10283229" cy="7891662"/>
          </a:xfrm>
          <a:prstGeom prst="rect">
            <a:avLst/>
          </a:prstGeom>
          <a:noFill/>
          <a:ln w="3810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wrap="square" lIns="64716" tIns="32360" rIns="64716" bIns="32360">
            <a:spAutoFit/>
          </a:bodyPr>
          <a:lstStyle>
            <a:lvl1pPr defTabSz="2741613" eaLnBrk="0" hangingPunct="0">
              <a:defRPr sz="7600">
                <a:solidFill>
                  <a:schemeClr val="tx1"/>
                </a:solidFill>
                <a:latin typeface="Arial" panose="020B0604020202020204" pitchFamily="34" charset="0"/>
              </a:defRPr>
            </a:lvl1pPr>
            <a:lvl2pPr marL="742950" indent="-285750" defTabSz="2741613" eaLnBrk="0" hangingPunct="0">
              <a:defRPr sz="7600">
                <a:solidFill>
                  <a:schemeClr val="tx1"/>
                </a:solidFill>
                <a:latin typeface="Arial" panose="020B0604020202020204" pitchFamily="34" charset="0"/>
              </a:defRPr>
            </a:lvl2pPr>
            <a:lvl3pPr marL="1143000" indent="-228600" defTabSz="2741613" eaLnBrk="0" hangingPunct="0">
              <a:defRPr sz="7600">
                <a:solidFill>
                  <a:schemeClr val="tx1"/>
                </a:solidFill>
                <a:latin typeface="Arial" panose="020B0604020202020204" pitchFamily="34" charset="0"/>
              </a:defRPr>
            </a:lvl3pPr>
            <a:lvl4pPr marL="1600200" indent="-228600" defTabSz="2741613" eaLnBrk="0" hangingPunct="0">
              <a:defRPr sz="7600">
                <a:solidFill>
                  <a:schemeClr val="tx1"/>
                </a:solidFill>
                <a:latin typeface="Arial" panose="020B0604020202020204" pitchFamily="34" charset="0"/>
              </a:defRPr>
            </a:lvl4pPr>
            <a:lvl5pPr marL="2057400" indent="-228600" defTabSz="2741613" eaLnBrk="0" hangingPunct="0">
              <a:defRPr sz="7600">
                <a:solidFill>
                  <a:schemeClr val="tx1"/>
                </a:solidFill>
                <a:latin typeface="Arial" panose="020B0604020202020204" pitchFamily="34" charset="0"/>
              </a:defRPr>
            </a:lvl5pPr>
            <a:lvl6pPr marL="2514600" indent="-228600" defTabSz="2741613"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2741613"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2741613"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2741613" eaLnBrk="0" fontAlgn="base" hangingPunct="0">
              <a:spcBef>
                <a:spcPct val="0"/>
              </a:spcBef>
              <a:spcAft>
                <a:spcPct val="0"/>
              </a:spcAft>
              <a:defRPr sz="7600">
                <a:solidFill>
                  <a:schemeClr val="tx1"/>
                </a:solidFill>
                <a:latin typeface="Arial" panose="020B0604020202020204" pitchFamily="34" charset="0"/>
              </a:defRPr>
            </a:lvl9pPr>
          </a:lstStyle>
          <a:p>
            <a:pPr algn="ctr" eaLnBrk="1" hangingPunct="1"/>
            <a:r>
              <a:rPr lang="en-US" altLang="en-US" sz="3910" b="1" dirty="0"/>
              <a:t>What to Do Next</a:t>
            </a:r>
          </a:p>
          <a:p>
            <a:pPr marL="609615" indent="-609615" eaLnBrk="1" hangingPunct="1">
              <a:buFont typeface="Arial" panose="020B0604020202020204" pitchFamily="34" charset="0"/>
              <a:buChar char="•"/>
            </a:pPr>
            <a:endParaRPr lang="en-US" altLang="en-US" sz="4268" dirty="0"/>
          </a:p>
          <a:p>
            <a:pPr eaLnBrk="1" hangingPunct="1"/>
            <a:r>
              <a:rPr lang="en-US" altLang="en-US" sz="4268" dirty="0"/>
              <a:t>We would like to use our isolates to identify the lichen taxon to complete submission record details for the Iowa Lichen Project.</a:t>
            </a:r>
          </a:p>
          <a:p>
            <a:pPr eaLnBrk="1" hangingPunct="1"/>
            <a:endParaRPr lang="en-US" altLang="en-US" sz="4268" dirty="0"/>
          </a:p>
          <a:p>
            <a:pPr eaLnBrk="1" hangingPunct="1"/>
            <a:r>
              <a:rPr lang="en-US" altLang="en-US" sz="4268" dirty="0"/>
              <a:t>We would like to archive lichen samples.</a:t>
            </a:r>
          </a:p>
          <a:p>
            <a:pPr eaLnBrk="1" hangingPunct="1"/>
            <a:endParaRPr lang="en-US" altLang="en-US" sz="4268" dirty="0"/>
          </a:p>
          <a:p>
            <a:pPr eaLnBrk="1" hangingPunct="1"/>
            <a:r>
              <a:rPr lang="en-US" altLang="en-US" sz="4268" dirty="0"/>
              <a:t>We would like to extend our collection sites to include more locations so we can track lichen biodiversity on campus.</a:t>
            </a:r>
          </a:p>
        </p:txBody>
      </p:sp>
      <p:pic>
        <p:nvPicPr>
          <p:cNvPr id="28" name="Picture 30" descr="Grand View University.png">
            <a:extLst>
              <a:ext uri="{FF2B5EF4-FFF2-40B4-BE49-F238E27FC236}">
                <a16:creationId xmlns:a16="http://schemas.microsoft.com/office/drawing/2014/main" id="{44D2F27C-FBA2-413A-BC87-A919367E4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4430" y="3480275"/>
            <a:ext cx="417195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a:extLst>
              <a:ext uri="{FF2B5EF4-FFF2-40B4-BE49-F238E27FC236}">
                <a16:creationId xmlns:a16="http://schemas.microsoft.com/office/drawing/2014/main" id="{E0C40308-2EB5-496E-8CC1-630382CE7F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241" y="1012016"/>
            <a:ext cx="4238753" cy="381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242E190-4878-48E2-90A5-9E6D35107516}"/>
              </a:ext>
            </a:extLst>
          </p:cNvPr>
          <p:cNvPicPr>
            <a:picLocks noChangeAspect="1"/>
          </p:cNvPicPr>
          <p:nvPr/>
        </p:nvPicPr>
        <p:blipFill rotWithShape="1">
          <a:blip r:embed="rId5"/>
          <a:srcRect b="35326"/>
          <a:stretch/>
        </p:blipFill>
        <p:spPr>
          <a:xfrm>
            <a:off x="19973815" y="8004964"/>
            <a:ext cx="10849511" cy="7967447"/>
          </a:xfrm>
          <a:prstGeom prst="rect">
            <a:avLst/>
          </a:prstGeom>
          <a:ln w="38100">
            <a:solidFill>
              <a:srgbClr val="FFC000"/>
            </a:solidFill>
          </a:ln>
        </p:spPr>
      </p:pic>
      <p:sp>
        <p:nvSpPr>
          <p:cNvPr id="44" name="Text Box 246"/>
          <p:cNvSpPr txBox="1">
            <a:spLocks noChangeArrowheads="1"/>
          </p:cNvSpPr>
          <p:nvPr/>
        </p:nvSpPr>
        <p:spPr bwMode="auto">
          <a:xfrm>
            <a:off x="13629734" y="7083297"/>
            <a:ext cx="18030281" cy="8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432" tIns="64716" rIns="129432" bIns="64716">
            <a:spAutoFit/>
          </a:bodyPr>
          <a:lstStyle>
            <a:lvl1pPr defTabSz="3824288" eaLnBrk="0" hangingPunct="0">
              <a:defRPr sz="7600">
                <a:solidFill>
                  <a:schemeClr val="tx1"/>
                </a:solidFill>
                <a:latin typeface="Arial" panose="020B0604020202020204" pitchFamily="34" charset="0"/>
              </a:defRPr>
            </a:lvl1pPr>
            <a:lvl2pPr marL="742950" indent="-285750" defTabSz="3824288" eaLnBrk="0" hangingPunct="0">
              <a:defRPr sz="7600">
                <a:solidFill>
                  <a:schemeClr val="tx1"/>
                </a:solidFill>
                <a:latin typeface="Arial" panose="020B0604020202020204" pitchFamily="34" charset="0"/>
              </a:defRPr>
            </a:lvl2pPr>
            <a:lvl3pPr marL="1143000" indent="-228600" defTabSz="3824288" eaLnBrk="0" hangingPunct="0">
              <a:defRPr sz="7600">
                <a:solidFill>
                  <a:schemeClr val="tx1"/>
                </a:solidFill>
                <a:latin typeface="Arial" panose="020B0604020202020204" pitchFamily="34" charset="0"/>
              </a:defRPr>
            </a:lvl3pPr>
            <a:lvl4pPr marL="1600200" indent="-228600" defTabSz="3824288" eaLnBrk="0" hangingPunct="0">
              <a:defRPr sz="7600">
                <a:solidFill>
                  <a:schemeClr val="tx1"/>
                </a:solidFill>
                <a:latin typeface="Arial" panose="020B0604020202020204" pitchFamily="34" charset="0"/>
              </a:defRPr>
            </a:lvl4pPr>
            <a:lvl5pPr marL="2057400" indent="-228600" defTabSz="3824288" eaLnBrk="0" hangingPunct="0">
              <a:defRPr sz="7600">
                <a:solidFill>
                  <a:schemeClr val="tx1"/>
                </a:solidFill>
                <a:latin typeface="Arial" panose="020B0604020202020204" pitchFamily="34" charset="0"/>
              </a:defRPr>
            </a:lvl5pPr>
            <a:lvl6pPr marL="2514600" indent="-228600" defTabSz="38242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8242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8242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8242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r>
              <a:rPr lang="en-US" altLang="en-US" sz="2400" i="1" dirty="0">
                <a:latin typeface="Georgia" panose="02040502050405020303" pitchFamily="18" charset="0"/>
              </a:rPr>
              <a:t>Figure 1: Lichen was collected from three collection sites around Grand View campus. These sites were logged by latitude and longitude using Google maps. Representative picture of lichen collected from “parking lot” site is shown. </a:t>
            </a:r>
            <a:endParaRPr lang="en-US" altLang="en-US" sz="2400" dirty="0">
              <a:latin typeface="Georgia" panose="02040502050405020303" pitchFamily="18" charset="0"/>
            </a:endParaRPr>
          </a:p>
        </p:txBody>
      </p:sp>
      <p:pic>
        <p:nvPicPr>
          <p:cNvPr id="10" name="Picture 9">
            <a:extLst>
              <a:ext uri="{FF2B5EF4-FFF2-40B4-BE49-F238E27FC236}">
                <a16:creationId xmlns:a16="http://schemas.microsoft.com/office/drawing/2014/main" id="{2346906B-9DE4-4044-9432-BD0AA643D2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3095701" y="9228338"/>
            <a:ext cx="7360920" cy="5520690"/>
          </a:xfrm>
          <a:prstGeom prst="rect">
            <a:avLst/>
          </a:prstGeom>
          <a:ln w="76200">
            <a:solidFill>
              <a:srgbClr val="FFC000"/>
            </a:solidFill>
          </a:ln>
        </p:spPr>
      </p:pic>
      <p:pic>
        <p:nvPicPr>
          <p:cNvPr id="12" name="Picture 11">
            <a:extLst>
              <a:ext uri="{FF2B5EF4-FFF2-40B4-BE49-F238E27FC236}">
                <a16:creationId xmlns:a16="http://schemas.microsoft.com/office/drawing/2014/main" id="{E0C0AB2A-B077-422E-B059-ED8BC04184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47245" y="26899778"/>
            <a:ext cx="7360920" cy="5520690"/>
          </a:xfrm>
          <a:prstGeom prst="rect">
            <a:avLst/>
          </a:prstGeom>
          <a:ln w="57150">
            <a:solidFill>
              <a:srgbClr val="FFC000"/>
            </a:solidFill>
          </a:ln>
        </p:spPr>
      </p:pic>
      <p:pic>
        <p:nvPicPr>
          <p:cNvPr id="14" name="Picture 13">
            <a:extLst>
              <a:ext uri="{FF2B5EF4-FFF2-40B4-BE49-F238E27FC236}">
                <a16:creationId xmlns:a16="http://schemas.microsoft.com/office/drawing/2014/main" id="{1EC0E1D6-29E0-46EF-A5A5-F97D95A638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63773" y="26894588"/>
            <a:ext cx="7360920" cy="5520690"/>
          </a:xfrm>
          <a:prstGeom prst="rect">
            <a:avLst/>
          </a:prstGeom>
          <a:ln w="76200">
            <a:solidFill>
              <a:srgbClr val="FFC000"/>
            </a:solidFill>
          </a:ln>
        </p:spPr>
      </p:pic>
      <p:sp>
        <p:nvSpPr>
          <p:cNvPr id="32" name="Text Box 133">
            <a:extLst>
              <a:ext uri="{FF2B5EF4-FFF2-40B4-BE49-F238E27FC236}">
                <a16:creationId xmlns:a16="http://schemas.microsoft.com/office/drawing/2014/main" id="{0472A692-6B29-4AFC-8A02-7F4097C5B708}"/>
              </a:ext>
            </a:extLst>
          </p:cNvPr>
          <p:cNvSpPr txBox="1">
            <a:spLocks noChangeArrowheads="1"/>
          </p:cNvSpPr>
          <p:nvPr/>
        </p:nvSpPr>
        <p:spPr bwMode="auto">
          <a:xfrm>
            <a:off x="13940437" y="25181015"/>
            <a:ext cx="17408882" cy="650390"/>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square" lIns="129432" tIns="64716" rIns="129432" bIns="64716">
            <a:spAutoFit/>
          </a:bodyPr>
          <a:lstStyle>
            <a:lvl1pPr defTabSz="3824288" eaLnBrk="0" hangingPunct="0">
              <a:defRPr sz="7600">
                <a:solidFill>
                  <a:schemeClr val="tx1"/>
                </a:solidFill>
                <a:latin typeface="Arial" panose="020B0604020202020204" pitchFamily="34" charset="0"/>
              </a:defRPr>
            </a:lvl1pPr>
            <a:lvl2pPr marL="742950" indent="-285750" defTabSz="3824288" eaLnBrk="0" hangingPunct="0">
              <a:defRPr sz="7600">
                <a:solidFill>
                  <a:schemeClr val="tx1"/>
                </a:solidFill>
                <a:latin typeface="Arial" panose="020B0604020202020204" pitchFamily="34" charset="0"/>
              </a:defRPr>
            </a:lvl2pPr>
            <a:lvl3pPr marL="1143000" indent="-228600" defTabSz="3824288" eaLnBrk="0" hangingPunct="0">
              <a:defRPr sz="7600">
                <a:solidFill>
                  <a:schemeClr val="tx1"/>
                </a:solidFill>
                <a:latin typeface="Arial" panose="020B0604020202020204" pitchFamily="34" charset="0"/>
              </a:defRPr>
            </a:lvl3pPr>
            <a:lvl4pPr marL="1600200" indent="-228600" defTabSz="3824288" eaLnBrk="0" hangingPunct="0">
              <a:defRPr sz="7600">
                <a:solidFill>
                  <a:schemeClr val="tx1"/>
                </a:solidFill>
                <a:latin typeface="Arial" panose="020B0604020202020204" pitchFamily="34" charset="0"/>
              </a:defRPr>
            </a:lvl4pPr>
            <a:lvl5pPr marL="2057400" indent="-228600" defTabSz="3824288" eaLnBrk="0" hangingPunct="0">
              <a:defRPr sz="7600">
                <a:solidFill>
                  <a:schemeClr val="tx1"/>
                </a:solidFill>
                <a:latin typeface="Arial" panose="020B0604020202020204" pitchFamily="34" charset="0"/>
              </a:defRPr>
            </a:lvl5pPr>
            <a:lvl6pPr marL="2514600" indent="-228600" defTabSz="38242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8242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8242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824288" eaLnBrk="0" fontAlgn="base" hangingPunct="0">
              <a:spcBef>
                <a:spcPct val="0"/>
              </a:spcBef>
              <a:spcAft>
                <a:spcPct val="0"/>
              </a:spcAft>
              <a:defRPr sz="7600">
                <a:solidFill>
                  <a:schemeClr val="tx1"/>
                </a:solidFill>
                <a:latin typeface="Arial" panose="020B0604020202020204" pitchFamily="34" charset="0"/>
              </a:defRPr>
            </a:lvl9pPr>
          </a:lstStyle>
          <a:p>
            <a:pPr algn="ctr" eaLnBrk="1" hangingPunct="1"/>
            <a:r>
              <a:rPr lang="en-US" altLang="en-US" sz="3377" dirty="0">
                <a:latin typeface="Georgia" panose="02040502050405020303" pitchFamily="18" charset="0"/>
              </a:rPr>
              <a:t>Method Figures</a:t>
            </a:r>
          </a:p>
        </p:txBody>
      </p:sp>
      <p:sp>
        <p:nvSpPr>
          <p:cNvPr id="34" name="Text Box 246">
            <a:extLst>
              <a:ext uri="{FF2B5EF4-FFF2-40B4-BE49-F238E27FC236}">
                <a16:creationId xmlns:a16="http://schemas.microsoft.com/office/drawing/2014/main" id="{4DB8D4F2-14CC-40A3-A56A-B58584B917D8}"/>
              </a:ext>
            </a:extLst>
          </p:cNvPr>
          <p:cNvSpPr txBox="1">
            <a:spLocks noChangeArrowheads="1"/>
          </p:cNvSpPr>
          <p:nvPr/>
        </p:nvSpPr>
        <p:spPr bwMode="auto">
          <a:xfrm>
            <a:off x="14158151" y="26161959"/>
            <a:ext cx="17408882" cy="50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432" tIns="64716" rIns="129432" bIns="64716">
            <a:spAutoFit/>
          </a:bodyPr>
          <a:lstStyle>
            <a:lvl1pPr defTabSz="3824288" eaLnBrk="0" hangingPunct="0">
              <a:defRPr sz="7600">
                <a:solidFill>
                  <a:schemeClr val="tx1"/>
                </a:solidFill>
                <a:latin typeface="Arial" panose="020B0604020202020204" pitchFamily="34" charset="0"/>
              </a:defRPr>
            </a:lvl1pPr>
            <a:lvl2pPr marL="742950" indent="-285750" defTabSz="3824288" eaLnBrk="0" hangingPunct="0">
              <a:defRPr sz="7600">
                <a:solidFill>
                  <a:schemeClr val="tx1"/>
                </a:solidFill>
                <a:latin typeface="Arial" panose="020B0604020202020204" pitchFamily="34" charset="0"/>
              </a:defRPr>
            </a:lvl2pPr>
            <a:lvl3pPr marL="1143000" indent="-228600" defTabSz="3824288" eaLnBrk="0" hangingPunct="0">
              <a:defRPr sz="7600">
                <a:solidFill>
                  <a:schemeClr val="tx1"/>
                </a:solidFill>
                <a:latin typeface="Arial" panose="020B0604020202020204" pitchFamily="34" charset="0"/>
              </a:defRPr>
            </a:lvl3pPr>
            <a:lvl4pPr marL="1600200" indent="-228600" defTabSz="3824288" eaLnBrk="0" hangingPunct="0">
              <a:defRPr sz="7600">
                <a:solidFill>
                  <a:schemeClr val="tx1"/>
                </a:solidFill>
                <a:latin typeface="Arial" panose="020B0604020202020204" pitchFamily="34" charset="0"/>
              </a:defRPr>
            </a:lvl4pPr>
            <a:lvl5pPr marL="2057400" indent="-228600" defTabSz="3824288" eaLnBrk="0" hangingPunct="0">
              <a:defRPr sz="7600">
                <a:solidFill>
                  <a:schemeClr val="tx1"/>
                </a:solidFill>
                <a:latin typeface="Arial" panose="020B0604020202020204" pitchFamily="34" charset="0"/>
              </a:defRPr>
            </a:lvl5pPr>
            <a:lvl6pPr marL="2514600" indent="-228600" defTabSz="38242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8242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8242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8242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r>
              <a:rPr lang="en-US" altLang="en-US" sz="2400" i="1" dirty="0">
                <a:latin typeface="Georgia" panose="02040502050405020303" pitchFamily="18" charset="0"/>
              </a:rPr>
              <a:t>Method Figure: Left. Picture of Collected Lichen Sample. Right. Picture of motorized tissue grinder with attached pestle.</a:t>
            </a:r>
            <a:endParaRPr lang="en-US" altLang="en-US" sz="2400" dirty="0">
              <a:latin typeface="Georgia" panose="02040502050405020303" pitchFamily="18" charset="0"/>
            </a:endParaRPr>
          </a:p>
        </p:txBody>
      </p:sp>
      <p:pic>
        <p:nvPicPr>
          <p:cNvPr id="16" name="Picture 15">
            <a:extLst>
              <a:ext uri="{FF2B5EF4-FFF2-40B4-BE49-F238E27FC236}">
                <a16:creationId xmlns:a16="http://schemas.microsoft.com/office/drawing/2014/main" id="{003DD8BA-D8DD-43DA-9194-4A53DA309F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17482961" y="19898909"/>
            <a:ext cx="5283570" cy="3920282"/>
          </a:xfrm>
          <a:prstGeom prst="rect">
            <a:avLst/>
          </a:prstGeom>
          <a:ln w="38100">
            <a:solidFill>
              <a:srgbClr val="66FF33"/>
            </a:solidFill>
          </a:ln>
        </p:spPr>
      </p:pic>
      <p:pic>
        <p:nvPicPr>
          <p:cNvPr id="18" name="Picture 17">
            <a:extLst>
              <a:ext uri="{FF2B5EF4-FFF2-40B4-BE49-F238E27FC236}">
                <a16:creationId xmlns:a16="http://schemas.microsoft.com/office/drawing/2014/main" id="{4C1B87A1-80E8-4F4D-B498-52CE12E9C4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26533259" y="19898909"/>
            <a:ext cx="5283570" cy="3920282"/>
          </a:xfrm>
          <a:prstGeom prst="rect">
            <a:avLst/>
          </a:prstGeom>
          <a:ln w="38100">
            <a:solidFill>
              <a:srgbClr val="66FF33"/>
            </a:solidFill>
          </a:ln>
        </p:spPr>
      </p:pic>
      <p:pic>
        <p:nvPicPr>
          <p:cNvPr id="6" name="Picture 5">
            <a:extLst>
              <a:ext uri="{FF2B5EF4-FFF2-40B4-BE49-F238E27FC236}">
                <a16:creationId xmlns:a16="http://schemas.microsoft.com/office/drawing/2014/main" id="{8E9C48F0-A389-4448-8FFB-10E8C48EDB3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13263608" y="19828585"/>
            <a:ext cx="5414579" cy="4060934"/>
          </a:xfrm>
          <a:prstGeom prst="rect">
            <a:avLst/>
          </a:prstGeom>
          <a:ln w="38100">
            <a:solidFill>
              <a:srgbClr val="66FF33"/>
            </a:solidFill>
          </a:ln>
        </p:spPr>
      </p:pic>
      <p:pic>
        <p:nvPicPr>
          <p:cNvPr id="11" name="Picture 10">
            <a:extLst>
              <a:ext uri="{FF2B5EF4-FFF2-40B4-BE49-F238E27FC236}">
                <a16:creationId xmlns:a16="http://schemas.microsoft.com/office/drawing/2014/main" id="{542E15F8-53A9-44E3-9BDF-5D7E4925B0A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22192792" y="19828585"/>
            <a:ext cx="5414579" cy="4060934"/>
          </a:xfrm>
          <a:prstGeom prst="rect">
            <a:avLst/>
          </a:prstGeom>
          <a:ln w="38100">
            <a:solidFill>
              <a:srgbClr val="66FF33"/>
            </a:solidFill>
          </a:ln>
        </p:spPr>
      </p:pic>
      <p:sp>
        <p:nvSpPr>
          <p:cNvPr id="35" name="Text Box 246">
            <a:extLst>
              <a:ext uri="{FF2B5EF4-FFF2-40B4-BE49-F238E27FC236}">
                <a16:creationId xmlns:a16="http://schemas.microsoft.com/office/drawing/2014/main" id="{461B060A-D237-4D38-870D-AB813DA02E38}"/>
              </a:ext>
            </a:extLst>
          </p:cNvPr>
          <p:cNvSpPr txBox="1">
            <a:spLocks noChangeArrowheads="1"/>
          </p:cNvSpPr>
          <p:nvPr/>
        </p:nvSpPr>
        <p:spPr bwMode="auto">
          <a:xfrm>
            <a:off x="18001365" y="24694845"/>
            <a:ext cx="3444555" cy="4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432" tIns="64716" rIns="129432" bIns="64716">
            <a:spAutoFit/>
          </a:bodyPr>
          <a:lstStyle>
            <a:lvl1pPr defTabSz="3824288" eaLnBrk="0" hangingPunct="0">
              <a:defRPr sz="7600">
                <a:solidFill>
                  <a:schemeClr val="tx1"/>
                </a:solidFill>
                <a:latin typeface="Arial" panose="020B0604020202020204" pitchFamily="34" charset="0"/>
              </a:defRPr>
            </a:lvl1pPr>
            <a:lvl2pPr marL="742950" indent="-285750" defTabSz="3824288" eaLnBrk="0" hangingPunct="0">
              <a:defRPr sz="7600">
                <a:solidFill>
                  <a:schemeClr val="tx1"/>
                </a:solidFill>
                <a:latin typeface="Arial" panose="020B0604020202020204" pitchFamily="34" charset="0"/>
              </a:defRPr>
            </a:lvl2pPr>
            <a:lvl3pPr marL="1143000" indent="-228600" defTabSz="3824288" eaLnBrk="0" hangingPunct="0">
              <a:defRPr sz="7600">
                <a:solidFill>
                  <a:schemeClr val="tx1"/>
                </a:solidFill>
                <a:latin typeface="Arial" panose="020B0604020202020204" pitchFamily="34" charset="0"/>
              </a:defRPr>
            </a:lvl3pPr>
            <a:lvl4pPr marL="1600200" indent="-228600" defTabSz="3824288" eaLnBrk="0" hangingPunct="0">
              <a:defRPr sz="7600">
                <a:solidFill>
                  <a:schemeClr val="tx1"/>
                </a:solidFill>
                <a:latin typeface="Arial" panose="020B0604020202020204" pitchFamily="34" charset="0"/>
              </a:defRPr>
            </a:lvl4pPr>
            <a:lvl5pPr marL="2057400" indent="-228600" defTabSz="3824288" eaLnBrk="0" hangingPunct="0">
              <a:defRPr sz="7600">
                <a:solidFill>
                  <a:schemeClr val="tx1"/>
                </a:solidFill>
                <a:latin typeface="Arial" panose="020B0604020202020204" pitchFamily="34" charset="0"/>
              </a:defRPr>
            </a:lvl5pPr>
            <a:lvl6pPr marL="2514600" indent="-228600" defTabSz="38242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8242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8242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8242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r>
              <a:rPr lang="en-US" altLang="en-US" sz="1800" i="1" dirty="0">
                <a:latin typeface="Georgia" panose="02040502050405020303" pitchFamily="18" charset="0"/>
              </a:rPr>
              <a:t>Without Phase Contrast 10x</a:t>
            </a:r>
            <a:endParaRPr lang="en-US" altLang="en-US" sz="2400" dirty="0">
              <a:latin typeface="Georgia" panose="02040502050405020303" pitchFamily="18" charset="0"/>
            </a:endParaRPr>
          </a:p>
        </p:txBody>
      </p:sp>
      <p:sp>
        <p:nvSpPr>
          <p:cNvPr id="37" name="Text Box 246">
            <a:extLst>
              <a:ext uri="{FF2B5EF4-FFF2-40B4-BE49-F238E27FC236}">
                <a16:creationId xmlns:a16="http://schemas.microsoft.com/office/drawing/2014/main" id="{DCF0E230-41DC-431E-B028-5361A8D0436D}"/>
              </a:ext>
            </a:extLst>
          </p:cNvPr>
          <p:cNvSpPr txBox="1">
            <a:spLocks noChangeArrowheads="1"/>
          </p:cNvSpPr>
          <p:nvPr/>
        </p:nvSpPr>
        <p:spPr bwMode="auto">
          <a:xfrm>
            <a:off x="13783901" y="24694845"/>
            <a:ext cx="3444557" cy="4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432" tIns="64716" rIns="129432" bIns="64716">
            <a:spAutoFit/>
          </a:bodyPr>
          <a:lstStyle>
            <a:lvl1pPr defTabSz="3824288" eaLnBrk="0" hangingPunct="0">
              <a:defRPr sz="7600">
                <a:solidFill>
                  <a:schemeClr val="tx1"/>
                </a:solidFill>
                <a:latin typeface="Arial" panose="020B0604020202020204" pitchFamily="34" charset="0"/>
              </a:defRPr>
            </a:lvl1pPr>
            <a:lvl2pPr marL="742950" indent="-285750" defTabSz="3824288" eaLnBrk="0" hangingPunct="0">
              <a:defRPr sz="7600">
                <a:solidFill>
                  <a:schemeClr val="tx1"/>
                </a:solidFill>
                <a:latin typeface="Arial" panose="020B0604020202020204" pitchFamily="34" charset="0"/>
              </a:defRPr>
            </a:lvl2pPr>
            <a:lvl3pPr marL="1143000" indent="-228600" defTabSz="3824288" eaLnBrk="0" hangingPunct="0">
              <a:defRPr sz="7600">
                <a:solidFill>
                  <a:schemeClr val="tx1"/>
                </a:solidFill>
                <a:latin typeface="Arial" panose="020B0604020202020204" pitchFamily="34" charset="0"/>
              </a:defRPr>
            </a:lvl3pPr>
            <a:lvl4pPr marL="1600200" indent="-228600" defTabSz="3824288" eaLnBrk="0" hangingPunct="0">
              <a:defRPr sz="7600">
                <a:solidFill>
                  <a:schemeClr val="tx1"/>
                </a:solidFill>
                <a:latin typeface="Arial" panose="020B0604020202020204" pitchFamily="34" charset="0"/>
              </a:defRPr>
            </a:lvl4pPr>
            <a:lvl5pPr marL="2057400" indent="-228600" defTabSz="3824288" eaLnBrk="0" hangingPunct="0">
              <a:defRPr sz="7600">
                <a:solidFill>
                  <a:schemeClr val="tx1"/>
                </a:solidFill>
                <a:latin typeface="Arial" panose="020B0604020202020204" pitchFamily="34" charset="0"/>
              </a:defRPr>
            </a:lvl5pPr>
            <a:lvl6pPr marL="2514600" indent="-228600" defTabSz="38242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8242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8242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8242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r>
              <a:rPr lang="en-US" altLang="en-US" sz="1800" i="1" dirty="0">
                <a:latin typeface="Georgia" panose="02040502050405020303" pitchFamily="18" charset="0"/>
              </a:rPr>
              <a:t>With Phase Contrast 10x</a:t>
            </a:r>
            <a:endParaRPr lang="en-US" altLang="en-US" sz="2400" dirty="0">
              <a:latin typeface="Georgia" panose="02040502050405020303" pitchFamily="18" charset="0"/>
            </a:endParaRPr>
          </a:p>
        </p:txBody>
      </p:sp>
      <p:sp>
        <p:nvSpPr>
          <p:cNvPr id="38" name="Text Box 246">
            <a:extLst>
              <a:ext uri="{FF2B5EF4-FFF2-40B4-BE49-F238E27FC236}">
                <a16:creationId xmlns:a16="http://schemas.microsoft.com/office/drawing/2014/main" id="{71F3875E-0422-4AAB-AAA6-B9474B719B14}"/>
              </a:ext>
            </a:extLst>
          </p:cNvPr>
          <p:cNvSpPr txBox="1">
            <a:spLocks noChangeArrowheads="1"/>
          </p:cNvSpPr>
          <p:nvPr/>
        </p:nvSpPr>
        <p:spPr bwMode="auto">
          <a:xfrm>
            <a:off x="27072561" y="24694845"/>
            <a:ext cx="3444555" cy="4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432" tIns="64716" rIns="129432" bIns="64716">
            <a:spAutoFit/>
          </a:bodyPr>
          <a:lstStyle>
            <a:lvl1pPr defTabSz="3824288" eaLnBrk="0" hangingPunct="0">
              <a:defRPr sz="7600">
                <a:solidFill>
                  <a:schemeClr val="tx1"/>
                </a:solidFill>
                <a:latin typeface="Arial" panose="020B0604020202020204" pitchFamily="34" charset="0"/>
              </a:defRPr>
            </a:lvl1pPr>
            <a:lvl2pPr marL="742950" indent="-285750" defTabSz="3824288" eaLnBrk="0" hangingPunct="0">
              <a:defRPr sz="7600">
                <a:solidFill>
                  <a:schemeClr val="tx1"/>
                </a:solidFill>
                <a:latin typeface="Arial" panose="020B0604020202020204" pitchFamily="34" charset="0"/>
              </a:defRPr>
            </a:lvl2pPr>
            <a:lvl3pPr marL="1143000" indent="-228600" defTabSz="3824288" eaLnBrk="0" hangingPunct="0">
              <a:defRPr sz="7600">
                <a:solidFill>
                  <a:schemeClr val="tx1"/>
                </a:solidFill>
                <a:latin typeface="Arial" panose="020B0604020202020204" pitchFamily="34" charset="0"/>
              </a:defRPr>
            </a:lvl3pPr>
            <a:lvl4pPr marL="1600200" indent="-228600" defTabSz="3824288" eaLnBrk="0" hangingPunct="0">
              <a:defRPr sz="7600">
                <a:solidFill>
                  <a:schemeClr val="tx1"/>
                </a:solidFill>
                <a:latin typeface="Arial" panose="020B0604020202020204" pitchFamily="34" charset="0"/>
              </a:defRPr>
            </a:lvl4pPr>
            <a:lvl5pPr marL="2057400" indent="-228600" defTabSz="3824288" eaLnBrk="0" hangingPunct="0">
              <a:defRPr sz="7600">
                <a:solidFill>
                  <a:schemeClr val="tx1"/>
                </a:solidFill>
                <a:latin typeface="Arial" panose="020B0604020202020204" pitchFamily="34" charset="0"/>
              </a:defRPr>
            </a:lvl5pPr>
            <a:lvl6pPr marL="2514600" indent="-228600" defTabSz="38242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8242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8242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8242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r>
              <a:rPr lang="en-US" altLang="en-US" sz="1800" i="1" dirty="0">
                <a:latin typeface="Georgia" panose="02040502050405020303" pitchFamily="18" charset="0"/>
              </a:rPr>
              <a:t>Without Phase Contrast 10x</a:t>
            </a:r>
            <a:endParaRPr lang="en-US" altLang="en-US" sz="2400" dirty="0">
              <a:latin typeface="Georgia" panose="02040502050405020303" pitchFamily="18" charset="0"/>
            </a:endParaRPr>
          </a:p>
        </p:txBody>
      </p:sp>
      <p:sp>
        <p:nvSpPr>
          <p:cNvPr id="39" name="Text Box 246">
            <a:extLst>
              <a:ext uri="{FF2B5EF4-FFF2-40B4-BE49-F238E27FC236}">
                <a16:creationId xmlns:a16="http://schemas.microsoft.com/office/drawing/2014/main" id="{F2E33559-9116-4E09-B2E5-7082A3977F86}"/>
              </a:ext>
            </a:extLst>
          </p:cNvPr>
          <p:cNvSpPr txBox="1">
            <a:spLocks noChangeArrowheads="1"/>
          </p:cNvSpPr>
          <p:nvPr/>
        </p:nvSpPr>
        <p:spPr bwMode="auto">
          <a:xfrm>
            <a:off x="22782527" y="24694845"/>
            <a:ext cx="3444557" cy="4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432" tIns="64716" rIns="129432" bIns="64716">
            <a:spAutoFit/>
          </a:bodyPr>
          <a:lstStyle>
            <a:lvl1pPr defTabSz="3824288" eaLnBrk="0" hangingPunct="0">
              <a:defRPr sz="7600">
                <a:solidFill>
                  <a:schemeClr val="tx1"/>
                </a:solidFill>
                <a:latin typeface="Arial" panose="020B0604020202020204" pitchFamily="34" charset="0"/>
              </a:defRPr>
            </a:lvl1pPr>
            <a:lvl2pPr marL="742950" indent="-285750" defTabSz="3824288" eaLnBrk="0" hangingPunct="0">
              <a:defRPr sz="7600">
                <a:solidFill>
                  <a:schemeClr val="tx1"/>
                </a:solidFill>
                <a:latin typeface="Arial" panose="020B0604020202020204" pitchFamily="34" charset="0"/>
              </a:defRPr>
            </a:lvl2pPr>
            <a:lvl3pPr marL="1143000" indent="-228600" defTabSz="3824288" eaLnBrk="0" hangingPunct="0">
              <a:defRPr sz="7600">
                <a:solidFill>
                  <a:schemeClr val="tx1"/>
                </a:solidFill>
                <a:latin typeface="Arial" panose="020B0604020202020204" pitchFamily="34" charset="0"/>
              </a:defRPr>
            </a:lvl3pPr>
            <a:lvl4pPr marL="1600200" indent="-228600" defTabSz="3824288" eaLnBrk="0" hangingPunct="0">
              <a:defRPr sz="7600">
                <a:solidFill>
                  <a:schemeClr val="tx1"/>
                </a:solidFill>
                <a:latin typeface="Arial" panose="020B0604020202020204" pitchFamily="34" charset="0"/>
              </a:defRPr>
            </a:lvl4pPr>
            <a:lvl5pPr marL="2057400" indent="-228600" defTabSz="3824288" eaLnBrk="0" hangingPunct="0">
              <a:defRPr sz="7600">
                <a:solidFill>
                  <a:schemeClr val="tx1"/>
                </a:solidFill>
                <a:latin typeface="Arial" panose="020B0604020202020204" pitchFamily="34" charset="0"/>
              </a:defRPr>
            </a:lvl5pPr>
            <a:lvl6pPr marL="2514600" indent="-228600" defTabSz="38242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8242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8242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8242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r>
              <a:rPr lang="en-US" altLang="en-US" sz="1800" i="1" dirty="0">
                <a:latin typeface="Georgia" panose="02040502050405020303" pitchFamily="18" charset="0"/>
              </a:rPr>
              <a:t>With Phase Contrast 10x</a:t>
            </a:r>
            <a:endParaRPr lang="en-US" altLang="en-US" sz="2400" dirty="0">
              <a:latin typeface="Georgia" panose="02040502050405020303" pitchFamily="18" charset="0"/>
            </a:endParaRPr>
          </a:p>
        </p:txBody>
      </p:sp>
      <p:pic>
        <p:nvPicPr>
          <p:cNvPr id="41" name="Picture 40">
            <a:extLst>
              <a:ext uri="{FF2B5EF4-FFF2-40B4-BE49-F238E27FC236}">
                <a16:creationId xmlns:a16="http://schemas.microsoft.com/office/drawing/2014/main" id="{D0CBD7D9-75DD-4C18-B8FD-4EAAFD4F9E3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2558571" y="10796978"/>
            <a:ext cx="10302240" cy="4266185"/>
          </a:xfrm>
          <a:prstGeom prst="rect">
            <a:avLst/>
          </a:prstGeom>
          <a:noFill/>
          <a:ln w="28575">
            <a:solidFill>
              <a:schemeClr val="tx1"/>
            </a:solid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403475"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403475"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3360</TotalTime>
  <Words>614</Words>
  <Application>Microsoft Office PowerPoint</Application>
  <PresentationFormat>Custom</PresentationFormat>
  <Paragraphs>59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Georgia</vt:lpstr>
      <vt:lpstr>Verdana</vt:lpstr>
      <vt:lpstr>Default Design</vt:lpstr>
      <vt:lpstr>PowerPoint Presentation</vt:lpstr>
    </vt:vector>
  </TitlesOfParts>
  <Company>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EPA</dc:creator>
  <cp:lastModifiedBy>Adriana LaGier</cp:lastModifiedBy>
  <cp:revision>401</cp:revision>
  <dcterms:created xsi:type="dcterms:W3CDTF">2008-06-03T20:05:49Z</dcterms:created>
  <dcterms:modified xsi:type="dcterms:W3CDTF">2023-05-08T22:40:32Z</dcterms:modified>
</cp:coreProperties>
</file>